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9"/>
  </p:notesMasterIdLst>
  <p:handoutMasterIdLst>
    <p:handoutMasterId r:id="rId20"/>
  </p:handoutMasterIdLst>
  <p:sldIdLst>
    <p:sldId id="262" r:id="rId2"/>
    <p:sldId id="271" r:id="rId3"/>
    <p:sldId id="279" r:id="rId4"/>
    <p:sldId id="263" r:id="rId5"/>
    <p:sldId id="264" r:id="rId6"/>
    <p:sldId id="266" r:id="rId7"/>
    <p:sldId id="265" r:id="rId8"/>
    <p:sldId id="267" r:id="rId9"/>
    <p:sldId id="268" r:id="rId10"/>
    <p:sldId id="270" r:id="rId11"/>
    <p:sldId id="269" r:id="rId12"/>
    <p:sldId id="272" r:id="rId13"/>
    <p:sldId id="273" r:id="rId14"/>
    <p:sldId id="274" r:id="rId15"/>
    <p:sldId id="275" r:id="rId16"/>
    <p:sldId id="276" r:id="rId17"/>
    <p:sldId id="278" r:id="rId18"/>
  </p:sldIdLst>
  <p:sldSz cx="12188825" cy="6858000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64" d="100"/>
          <a:sy n="64" d="100"/>
        </p:scale>
        <p:origin x="680" y="56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49" d="100"/>
          <a:sy n="49" d="100"/>
        </p:scale>
        <p:origin x="2668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D0C27E-396A-49BE-8BC4-76012DE6A6DA}" type="datetime4">
              <a:rPr lang="ko-KR" altLang="en-US" smtClean="0">
                <a:latin typeface="맑은 고딕" panose="020B0503020000020004" pitchFamily="50" charset="-127"/>
              </a:rPr>
              <a:t>2018년 9월 9일</a:t>
            </a:fld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ko-KR" smtClean="0">
                <a:latin typeface="맑은 고딕" panose="020B0503020000020004" pitchFamily="50" charset="-127"/>
              </a:rPr>
              <a:t>‹#›</a:t>
            </a:fld>
            <a:endParaRPr lang="ko-KR" altLang="en-US" dirty="0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232C4A22-548F-441B-9754-26D888EEF8BF}" type="datetime4">
              <a:rPr lang="ko-KR" altLang="en-US" smtClean="0"/>
              <a:pPr/>
              <a:t>2018년 9월 9일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dirty="0"/>
              <a:t>마스터 텍스트 스타일을 편집하려면 클릭하세요</a:t>
            </a:r>
            <a:r>
              <a:rPr lang="en-US" altLang="ko-KR" dirty="0"/>
              <a:t>.</a:t>
            </a:r>
          </a:p>
          <a:p>
            <a:pPr lvl="1" rtl="0"/>
            <a:r>
              <a:rPr lang="ko-KR" altLang="en-US" dirty="0"/>
              <a:t>둘째 수준</a:t>
            </a:r>
          </a:p>
          <a:p>
            <a:pPr lvl="2" rtl="0"/>
            <a:r>
              <a:rPr lang="ko-KR" altLang="en-US" dirty="0"/>
              <a:t>셋째 수준</a:t>
            </a:r>
          </a:p>
          <a:p>
            <a:pPr lvl="3" rtl="0"/>
            <a:r>
              <a:rPr lang="ko-KR" altLang="en-US" dirty="0"/>
              <a:t>넷째 수준</a:t>
            </a:r>
          </a:p>
          <a:p>
            <a:pPr lvl="4" rtl="0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841221E5-7225-48EB-A4EE-420E7BFCF705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맑은 고딕" panose="020B0503020000020004" pitchFamily="50" charset="-12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en-US" altLang="ko-KR" smtClean="0"/>
              <a:pPr rtl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5453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altLang="ko-KR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0012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4507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altLang="ko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311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-KR" altLang="en-US"/>
              <a:t>클릭하여 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60000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  <a:p>
            <a:pPr lvl="1" rtl="0"/>
            <a:r>
              <a:rPr lang="ko-KR" altLang="en-US"/>
              <a:t>둘째 수준</a:t>
            </a:r>
          </a:p>
          <a:p>
            <a:pPr lvl="2" rtl="0"/>
            <a:r>
              <a:rPr lang="ko-KR" altLang="en-US"/>
              <a:t>셋째 수준</a:t>
            </a:r>
          </a:p>
          <a:p>
            <a:pPr lvl="3" rtl="0"/>
            <a:r>
              <a:rPr lang="ko-KR" altLang="en-US"/>
              <a:t>넷째 수준</a:t>
            </a:r>
          </a:p>
          <a:p>
            <a:pPr lvl="4" rtl="0"/>
            <a:r>
              <a:rPr lang="ko-KR" altLang="en-US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ko-KR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ko-KR" altLang="en-US" dirty="0">
              <a:latin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pPr rtl="0"/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3" name="그림 개체 틀 2" descr="이미지를 추가할 수 있는 빈 개체 틀입니다. 개체 틀을 클릭하고 추가할 이미지를 선택하세요.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/>
              <a:t>그림을 추가하려면 아이콘을 클릭하십시오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직사각형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 rtl="0"/>
              <a:endParaRPr lang="ko-KR" altLang="en-US" dirty="0">
                <a:latin typeface="맑은 고딕" panose="020B0503020000020004" pitchFamily="50" charset="-127"/>
              </a:endParaRPr>
            </a:p>
          </p:txBody>
        </p:sp>
        <p:grpSp>
          <p:nvGrpSpPr>
            <p:cNvPr id="10" name="그룹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자유형(F)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18" name="자유형(F)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19" name="자유형(F)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0" name="자유형(F)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1" name="자유형(F)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2" name="자유형(F)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3" name="자유형(F)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4" name="자유형(F)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5" name="자유형(F)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6" name="자유형(F)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7" name="자유형(F)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8" name="자유형(F)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29" name="자유형(F)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  <p:sp>
            <p:nvSpPr>
              <p:cNvPr id="30" name="자유형(F)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ko-KR" altLang="en-US" dirty="0">
                  <a:latin typeface="맑은 고딕" panose="020B0503020000020004" pitchFamily="50" charset="-127"/>
                </a:endParaRPr>
              </a:p>
            </p:txBody>
          </p:sp>
        </p:grp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0"/>
            <a:r>
              <a:rPr lang="ko-KR" altLang="en-US" noProof="0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180249" y="6356351"/>
            <a:ext cx="126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  <a:latin typeface="맑은 고딕" panose="020B0503020000020004" pitchFamily="50" charset="-127"/>
              </a:defRPr>
            </a:lvl1pPr>
          </a:lstStyle>
          <a:p>
            <a:fld id="{7DC1BBB0-96F0-4077-A278-0F3FB5C104D3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맑은 고딕" panose="020B0503020000020004" pitchFamily="50" charset="-127"/>
          <a:ea typeface="+mj-ea"/>
          <a:cs typeface="+mj-cs"/>
        </a:defRPr>
      </a:lvl1pPr>
    </p:titleStyle>
    <p:bodyStyle>
      <a:lvl1pPr marL="246888" indent="-246888" algn="l" defTabSz="914400" rtl="0" eaLnBrk="1" latinLnBrk="1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1pPr>
      <a:lvl2pPr marL="61264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2pPr>
      <a:lvl3pPr marL="97840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3pPr>
      <a:lvl4pPr marL="134416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4pPr>
      <a:lvl5pPr marL="170992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맑은 고딕" panose="020B0503020000020004" pitchFamily="50" charset="-127"/>
          <a:ea typeface="+mn-ea"/>
          <a:cs typeface="+mn-cs"/>
        </a:defRPr>
      </a:lvl5pPr>
      <a:lvl6pPr marL="207568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1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ko-KR" altLang="en-US" dirty="0"/>
              <a:t>앨리스</a:t>
            </a:r>
            <a:r>
              <a:rPr lang="en-US" altLang="ko-KR" dirty="0"/>
              <a:t>,</a:t>
            </a:r>
            <a:br>
              <a:rPr lang="en-US" altLang="ko-KR" dirty="0"/>
            </a:br>
            <a:r>
              <a:rPr lang="ko-KR" altLang="en-US" dirty="0"/>
              <a:t>너만의 길을</a:t>
            </a:r>
            <a:br>
              <a:rPr lang="en-US" altLang="ko-KR" dirty="0"/>
            </a:br>
            <a:r>
              <a:rPr lang="ko-KR" altLang="en-US" dirty="0"/>
              <a:t>그려봐</a:t>
            </a:r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2428669" y="4581128"/>
            <a:ext cx="7516442" cy="879872"/>
          </a:xfrm>
        </p:spPr>
        <p:txBody>
          <a:bodyPr rtlCol="0">
            <a:normAutofit/>
          </a:bodyPr>
          <a:lstStyle/>
          <a:p>
            <a:pPr rtl="0"/>
            <a:r>
              <a:rPr lang="ko-KR" altLang="en-US" sz="2400" dirty="0"/>
              <a:t>아직 세상에 참 서툰</a:t>
            </a:r>
            <a:endParaRPr lang="en-US" altLang="ko-KR" sz="2400" dirty="0"/>
          </a:p>
          <a:p>
            <a:pPr rtl="0"/>
            <a:r>
              <a:rPr lang="ko-KR" altLang="en-US" sz="2400" dirty="0"/>
              <a:t>우리에게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BD4C5C2-B466-4CE4-95A0-C0F0804AC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4532" y="1196752"/>
            <a:ext cx="2935775" cy="497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A86B14-009F-4FBB-8492-36369267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509588"/>
            <a:ext cx="9782801" cy="5662612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buClr>
                <a:srgbClr val="B4DCFA"/>
              </a:buClr>
              <a:buFont typeface="맑은 고딕" panose="020B0503020000020004" pitchFamily="50" charset="-127"/>
              <a:buChar char="★"/>
            </a:pPr>
            <a:r>
              <a:rPr lang="ko-KR" altLang="en-US" sz="1400" dirty="0">
                <a:solidFill>
                  <a:prstClr val="white"/>
                </a:solidFill>
              </a:rPr>
              <a:t>세상을 홀로 비추던 태양도 서쪽에서 잠시 숨을 돌렸어요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Wingdings" panose="05000000000000000000" pitchFamily="2" charset="2"/>
              <a:buChar char="ü"/>
            </a:pPr>
            <a:r>
              <a:rPr lang="ko-KR" altLang="en-US" sz="1400" dirty="0">
                <a:solidFill>
                  <a:prstClr val="white"/>
                </a:solidFill>
              </a:rPr>
              <a:t>빈틈 이라고는 없는 철저하고 완벽한 사람이라도 휴식은 필요해요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우리는 누구나 직장과 가정</a:t>
            </a:r>
            <a:r>
              <a:rPr lang="en-US" altLang="ko-KR" sz="1400" dirty="0">
                <a:solidFill>
                  <a:prstClr val="white"/>
                </a:solidFill>
              </a:rPr>
              <a:t>, </a:t>
            </a:r>
            <a:r>
              <a:rPr lang="ko-KR" altLang="en-US" sz="1400" dirty="0">
                <a:solidFill>
                  <a:prstClr val="white"/>
                </a:solidFill>
              </a:rPr>
              <a:t>학교에서 다양한 기대에 부응하며 살아가고 있죠</a:t>
            </a:r>
            <a:r>
              <a:rPr lang="en-US" altLang="ko-KR" sz="1400" dirty="0">
                <a:solidFill>
                  <a:prstClr val="white"/>
                </a:solidFill>
              </a:rPr>
              <a:t>, </a:t>
            </a:r>
            <a:r>
              <a:rPr lang="ko-KR" altLang="en-US" sz="1400" dirty="0">
                <a:solidFill>
                  <a:prstClr val="white"/>
                </a:solidFill>
              </a:rPr>
              <a:t>잠깐이라도 좋아요 하루 중 어느 때라도 긴장의 끈을 놓고 편안하게 쉴 수 있는 시간을  가지세요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 휴식은 활력을 되찾기 위한 유일하고도 가장 좋은 방법이니까요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marL="0" lvl="0" indent="0">
              <a:lnSpc>
                <a:spcPct val="100000"/>
              </a:lnSpc>
              <a:buClr>
                <a:srgbClr val="B4DCFA"/>
              </a:buClr>
              <a:buNone/>
            </a:pP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맑은 고딕" panose="020B0503020000020004" pitchFamily="50" charset="-127"/>
              <a:buChar char="★"/>
            </a:pPr>
            <a:r>
              <a:rPr lang="ko-KR" altLang="en-US" sz="1400" dirty="0">
                <a:solidFill>
                  <a:prstClr val="white"/>
                </a:solidFill>
              </a:rPr>
              <a:t>어려울 때도 손을 내밀 수 있나요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Wingdings" panose="05000000000000000000" pitchFamily="2" charset="2"/>
              <a:buChar char="ü"/>
            </a:pPr>
            <a:r>
              <a:rPr lang="ko-KR" altLang="en-US" sz="1400" dirty="0">
                <a:solidFill>
                  <a:prstClr val="white"/>
                </a:solidFill>
              </a:rPr>
              <a:t>인간은 상황에 따라 자신의 이득을 챙기는 존재라서 친밀한 듯 보여도 겉으로만 그럴싸한 인간관계는 한쪽이 위기에 빠지면 다른 한쪽은 손을 내밀기는 커녕 문을 닫아버리죠 당신은 </a:t>
            </a:r>
            <a:r>
              <a:rPr lang="ko-KR" altLang="en-US" sz="1400" dirty="0" err="1">
                <a:solidFill>
                  <a:prstClr val="white"/>
                </a:solidFill>
              </a:rPr>
              <a:t>어떤가요</a:t>
            </a:r>
            <a:r>
              <a:rPr lang="en-US" altLang="ko-KR" sz="1400" dirty="0">
                <a:solidFill>
                  <a:prstClr val="white"/>
                </a:solidFill>
              </a:rPr>
              <a:t>?</a:t>
            </a:r>
          </a:p>
          <a:p>
            <a:pPr marL="0" lvl="0" indent="0">
              <a:lnSpc>
                <a:spcPct val="100000"/>
              </a:lnSpc>
              <a:buClr>
                <a:srgbClr val="B4DCFA"/>
              </a:buClr>
              <a:buNone/>
            </a:pP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맑은 고딕" panose="020B0503020000020004" pitchFamily="50" charset="-127"/>
              <a:buChar char="★"/>
            </a:pPr>
            <a:r>
              <a:rPr lang="ko-KR" altLang="en-US" sz="1400" dirty="0">
                <a:solidFill>
                  <a:prstClr val="white"/>
                </a:solidFill>
              </a:rPr>
              <a:t>불씨는 작을 때 꺼야 해요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Wingdings" panose="05000000000000000000" pitchFamily="2" charset="2"/>
              <a:buChar char="ü"/>
            </a:pPr>
            <a:r>
              <a:rPr lang="ko-KR" altLang="en-US" sz="1400" dirty="0">
                <a:solidFill>
                  <a:prstClr val="white"/>
                </a:solidFill>
              </a:rPr>
              <a:t>이것은 타협할 여지가 없는 인생의 철학입니다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귀찮다고 내버려둔 문제가 저절로 사라지는 게 아니라면 </a:t>
            </a:r>
            <a:r>
              <a:rPr lang="ko-KR" altLang="en-US" sz="1400" dirty="0" err="1">
                <a:solidFill>
                  <a:prstClr val="white"/>
                </a:solidFill>
              </a:rPr>
              <a:t>말이에요</a:t>
            </a:r>
            <a:r>
              <a:rPr lang="ko-KR" altLang="en-US" sz="1400" dirty="0">
                <a:solidFill>
                  <a:prstClr val="white"/>
                </a:solidFill>
              </a:rPr>
              <a:t> 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언젠가는 해결해야 할 일이죠</a:t>
            </a:r>
            <a:r>
              <a:rPr lang="en-US" altLang="ko-KR" sz="1400" dirty="0">
                <a:solidFill>
                  <a:prstClr val="white"/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buClr>
                <a:srgbClr val="B4DCFA"/>
              </a:buClr>
              <a:buNone/>
            </a:pP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맑은 고딕" panose="020B0503020000020004" pitchFamily="50" charset="-127"/>
              <a:buChar char="★"/>
            </a:pPr>
            <a:r>
              <a:rPr lang="ko-KR" altLang="en-US" sz="1400" dirty="0">
                <a:solidFill>
                  <a:prstClr val="white"/>
                </a:solidFill>
              </a:rPr>
              <a:t>억지로 시간의 흐름을 바꾸려 하지 말아요</a:t>
            </a:r>
            <a:endParaRPr lang="en-US" altLang="ko-KR" sz="1400" dirty="0">
              <a:solidFill>
                <a:prstClr val="white"/>
              </a:solidFill>
            </a:endParaRPr>
          </a:p>
          <a:p>
            <a:pPr lvl="0">
              <a:lnSpc>
                <a:spcPct val="100000"/>
              </a:lnSpc>
              <a:buClr>
                <a:srgbClr val="B4DCFA"/>
              </a:buClr>
              <a:buFont typeface="Wingdings" panose="05000000000000000000" pitchFamily="2" charset="2"/>
              <a:buChar char="ü"/>
            </a:pPr>
            <a:r>
              <a:rPr lang="ko-KR" altLang="en-US" sz="1400" dirty="0">
                <a:solidFill>
                  <a:prstClr val="white"/>
                </a:solidFill>
              </a:rPr>
              <a:t>봄</a:t>
            </a:r>
            <a:r>
              <a:rPr lang="en-US" altLang="ko-KR" sz="1400" dirty="0">
                <a:solidFill>
                  <a:prstClr val="white"/>
                </a:solidFill>
              </a:rPr>
              <a:t>, </a:t>
            </a:r>
            <a:r>
              <a:rPr lang="ko-KR" altLang="en-US" sz="1400" dirty="0">
                <a:solidFill>
                  <a:prstClr val="white"/>
                </a:solidFill>
              </a:rPr>
              <a:t>여름</a:t>
            </a:r>
            <a:r>
              <a:rPr lang="en-US" altLang="ko-KR" sz="1400" dirty="0">
                <a:solidFill>
                  <a:prstClr val="white"/>
                </a:solidFill>
              </a:rPr>
              <a:t>, </a:t>
            </a:r>
            <a:r>
              <a:rPr lang="ko-KR" altLang="en-US" sz="1400" dirty="0">
                <a:solidFill>
                  <a:prstClr val="white"/>
                </a:solidFill>
              </a:rPr>
              <a:t>가을</a:t>
            </a:r>
            <a:r>
              <a:rPr lang="en-US" altLang="ko-KR" sz="1400" dirty="0">
                <a:solidFill>
                  <a:prstClr val="white"/>
                </a:solidFill>
              </a:rPr>
              <a:t>, </a:t>
            </a:r>
            <a:r>
              <a:rPr lang="ko-KR" altLang="en-US" sz="1400" dirty="0">
                <a:solidFill>
                  <a:prstClr val="white"/>
                </a:solidFill>
              </a:rPr>
              <a:t>겨울</a:t>
            </a:r>
            <a:r>
              <a:rPr lang="en-US" altLang="ko-KR" sz="1400" dirty="0">
                <a:solidFill>
                  <a:prstClr val="white"/>
                </a:solidFill>
              </a:rPr>
              <a:t>… </a:t>
            </a:r>
            <a:r>
              <a:rPr lang="ko-KR" altLang="en-US" sz="1400" dirty="0">
                <a:solidFill>
                  <a:prstClr val="white"/>
                </a:solidFill>
              </a:rPr>
              <a:t>계절이 변하는 동안 그 계절에만 만날 수 있는 것들을 보면 자연의 위대한 힘에 감동을 느낍니다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시간의 흐름에 따른 자연의 변화는 인간의 힘으로는 바꿀 수 없는 것이기에 인내하고 기다리는 동안 커진 기대감이 그 순간의 감동을 더욱 풍성하게 해줍니다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인생도 </a:t>
            </a:r>
            <a:r>
              <a:rPr lang="ko-KR" altLang="en-US" sz="1400" dirty="0" err="1">
                <a:solidFill>
                  <a:prstClr val="white"/>
                </a:solidFill>
              </a:rPr>
              <a:t>마찬가지에요</a:t>
            </a:r>
            <a:r>
              <a:rPr lang="en-US" altLang="ko-KR" sz="1400" dirty="0">
                <a:solidFill>
                  <a:prstClr val="white"/>
                </a:solidFill>
              </a:rPr>
              <a:t>. </a:t>
            </a:r>
            <a:r>
              <a:rPr lang="ko-KR" altLang="en-US" sz="1400" dirty="0">
                <a:solidFill>
                  <a:prstClr val="white"/>
                </a:solidFill>
              </a:rPr>
              <a:t>자신의 욕심 때문에 억지로 자연스러운 시간의 흐름을 바꾸려 하지 마세요</a:t>
            </a:r>
            <a:endParaRPr lang="ko-KR" altLang="en-US" sz="1400" dirty="0"/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CAB38D0-50D3-4A64-9B8E-6A8C392EE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8E9E946-389A-49ED-BAF9-515F303B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B3C828-95CF-4018-8955-402263D2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10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269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2288E8-AD73-44A1-97C5-B31CA4EA4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2"/>
          </a:xfrm>
        </p:spPr>
        <p:txBody>
          <a:bodyPr>
            <a:normAutofit/>
          </a:bodyPr>
          <a:lstStyle/>
          <a:p>
            <a:r>
              <a:rPr lang="en-US" altLang="ko-KR" sz="1800" dirty="0"/>
              <a:t>2. </a:t>
            </a:r>
            <a:r>
              <a:rPr lang="ko-KR" altLang="en-US" sz="1800" dirty="0"/>
              <a:t>인생이라는 미로에서 길을 잃지 않으려면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6A4543-9C72-40AD-AB51-3CD4976F1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980728"/>
            <a:ext cx="9782801" cy="54006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운명이 말하는 바를 받아들여야 할 때도 있어요</a:t>
            </a:r>
            <a:endParaRPr lang="en-US" altLang="ko-KR" sz="1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체념한다는 말과 받아들인다는 말은 같은 의미가 </a:t>
            </a:r>
            <a:r>
              <a:rPr lang="ko-KR" altLang="en-US" sz="1400" dirty="0" err="1"/>
              <a:t>아니에요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o-KR" altLang="en-US" sz="1400" dirty="0"/>
              <a:t>나약한 사람일수록 인행의 풍파를 자신의 생각대로 통제하려고 하죠</a:t>
            </a:r>
            <a:r>
              <a:rPr lang="en-US" altLang="ko-KR" sz="1400" dirty="0"/>
              <a:t>. </a:t>
            </a:r>
            <a:r>
              <a:rPr lang="ko-KR" altLang="en-US" sz="1400" dirty="0"/>
              <a:t>하지만 세상에는 거스를 수 없는 운명도 분명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자신의 힘으로 어찌할 수 없는 운의 흐름을 만났을 때는 그것을 받아들이는 이 또한 강한 </a:t>
            </a:r>
            <a:r>
              <a:rPr lang="ko-KR" altLang="en-US" sz="1400" dirty="0" err="1"/>
              <a:t>사람이에요</a:t>
            </a:r>
            <a:endParaRPr lang="en-US" altLang="ko-KR" sz="1400" dirty="0"/>
          </a:p>
          <a:p>
            <a:pPr marL="0" indent="0">
              <a:lnSpc>
                <a:spcPct val="110000"/>
              </a:lnSpc>
              <a:buNone/>
            </a:pPr>
            <a:endParaRPr lang="en-US" altLang="ko-KR" sz="1400" dirty="0"/>
          </a:p>
          <a:p>
            <a:pPr>
              <a:lnSpc>
                <a:spcPct val="11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순수함은 나를 지키는 가장 강한 </a:t>
            </a:r>
            <a:r>
              <a:rPr lang="ko-KR" altLang="en-US" sz="1400" dirty="0" err="1"/>
              <a:t>힘이에요</a:t>
            </a:r>
            <a:endParaRPr lang="en-US" altLang="ko-KR" sz="1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진정한 강함은 순수한 마음에서 비롯됩니다</a:t>
            </a:r>
            <a:r>
              <a:rPr lang="en-US" altLang="ko-KR" sz="1400" dirty="0"/>
              <a:t>. </a:t>
            </a:r>
            <a:r>
              <a:rPr lang="ko-KR" altLang="en-US" sz="1400" dirty="0"/>
              <a:t>다른 사람의 시선이나 평가를 신경 쓰지 말아요</a:t>
            </a:r>
            <a:r>
              <a:rPr lang="en-US" altLang="ko-KR" sz="1400" dirty="0"/>
              <a:t>. </a:t>
            </a:r>
            <a:r>
              <a:rPr lang="ko-KR" altLang="en-US" sz="1400" dirty="0"/>
              <a:t>오히려 먼 미래의 관점에서      지금의 자신을 한번 바라보세요</a:t>
            </a:r>
            <a:r>
              <a:rPr lang="en-US" altLang="ko-KR" sz="1400" dirty="0"/>
              <a:t>. </a:t>
            </a:r>
            <a:r>
              <a:rPr lang="ko-KR" altLang="en-US" sz="1400" dirty="0"/>
              <a:t>그리고 지금 내 행동이 정말 나를 위한 것인지</a:t>
            </a:r>
            <a:r>
              <a:rPr lang="en-US" altLang="ko-KR" sz="1400" dirty="0"/>
              <a:t>, </a:t>
            </a:r>
            <a:r>
              <a:rPr lang="ko-KR" altLang="en-US" sz="1400" dirty="0"/>
              <a:t>이대로 괜찮은 것인지 스스로에게 물어보세요</a:t>
            </a:r>
            <a:endParaRPr lang="en-US" altLang="ko-KR" sz="1400" dirty="0"/>
          </a:p>
          <a:p>
            <a:pPr marL="0" indent="0">
              <a:lnSpc>
                <a:spcPct val="110000"/>
              </a:lnSpc>
              <a:buNone/>
            </a:pPr>
            <a:endParaRPr lang="en-US" altLang="ko-KR" sz="1400" dirty="0"/>
          </a:p>
          <a:p>
            <a:pPr>
              <a:lnSpc>
                <a:spcPct val="11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진정한 희망은 높은 곳에 있어요</a:t>
            </a:r>
            <a:endParaRPr lang="en-US" altLang="ko-KR" sz="1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누군가에게 허황된 생각이라며 면박을 주거나 </a:t>
            </a:r>
            <a:r>
              <a:rPr lang="ko-KR" altLang="en-US" sz="1400" dirty="0" err="1"/>
              <a:t>지적받은</a:t>
            </a:r>
            <a:r>
              <a:rPr lang="ko-KR" altLang="en-US" sz="1400" dirty="0"/>
              <a:t> 적이 있나요</a:t>
            </a:r>
            <a:r>
              <a:rPr lang="en-US" altLang="ko-KR" sz="1400" dirty="0"/>
              <a:t>? </a:t>
            </a:r>
            <a:r>
              <a:rPr lang="ko-KR" altLang="en-US" sz="1400" dirty="0"/>
              <a:t>혼자 희망을 품든 높은 이상을 가지든 누구도 나를 비난할 순 없어요</a:t>
            </a:r>
            <a:r>
              <a:rPr lang="en-US" altLang="ko-KR" sz="1400" dirty="0"/>
              <a:t>. </a:t>
            </a:r>
            <a:r>
              <a:rPr lang="ko-KR" altLang="en-US" sz="1400" dirty="0"/>
              <a:t>사실 진짜 희망은 높은 곳에 존재하고 그 높이만큼 우리를 끌어올려 주죠</a:t>
            </a:r>
            <a:endParaRPr lang="en-US" altLang="ko-KR" sz="1400" dirty="0"/>
          </a:p>
          <a:p>
            <a:pPr marL="0" indent="0">
              <a:lnSpc>
                <a:spcPct val="110000"/>
              </a:lnSpc>
              <a:buNone/>
            </a:pPr>
            <a:endParaRPr lang="en-US" altLang="ko-KR" sz="1400" dirty="0"/>
          </a:p>
          <a:p>
            <a:pPr>
              <a:lnSpc>
                <a:spcPct val="11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세상에 대한 감동을 잊지 마세요</a:t>
            </a:r>
            <a:endParaRPr lang="en-US" altLang="ko-KR" sz="14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세상에 대한 감동을 잊지 않는 것</a:t>
            </a:r>
            <a:r>
              <a:rPr lang="en-US" altLang="ko-KR" sz="1400" dirty="0"/>
              <a:t>, </a:t>
            </a:r>
            <a:r>
              <a:rPr lang="ko-KR" altLang="en-US" sz="1400" dirty="0"/>
              <a:t>그 마음을 갖고 살아가는 것은 기쁨이 넘치는 인생을 위해 반드시 필요한 태도예요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77D37F-63CB-49A5-ACE3-710095C5E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13D6688-EB15-4BCB-ABF2-9915F1A7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59A95D5-0908-4E19-AA46-F256F40E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11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542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B8BE3C-489C-4924-9476-B0C5833FB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764704"/>
            <a:ext cx="9782801" cy="540749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슬픔을 이겨내려 너무 애쓰지 말아요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빛과 그림자처럼 기쁨과 슬픔은 서로 번갈아 우리를 찾아옵니다</a:t>
            </a:r>
            <a:r>
              <a:rPr lang="en-US" altLang="ko-KR" sz="1400" dirty="0"/>
              <a:t>. </a:t>
            </a:r>
            <a:r>
              <a:rPr lang="ko-KR" altLang="en-US" sz="1400" dirty="0"/>
              <a:t>슬픔이 없는 기쁨은 존재하지 않는다는 </a:t>
            </a:r>
            <a:r>
              <a:rPr lang="ko-KR" altLang="en-US" sz="1400" dirty="0" err="1"/>
              <a:t>뜻이예요</a:t>
            </a:r>
            <a:r>
              <a:rPr lang="en-US" altLang="ko-KR" sz="1400" dirty="0"/>
              <a:t>.  </a:t>
            </a:r>
            <a:r>
              <a:rPr lang="ko-KR" altLang="en-US" sz="1400" dirty="0"/>
              <a:t>언젠가는 지금의 슬픔도 옅어 지고 그 자리로 다시 기쁨이 찾아올 거예요</a:t>
            </a:r>
            <a:r>
              <a:rPr lang="en-US" altLang="ko-KR" sz="1400" dirty="0"/>
              <a:t>. </a:t>
            </a:r>
            <a:r>
              <a:rPr lang="ko-KR" altLang="en-US" sz="1400" dirty="0"/>
              <a:t>그러니 지금 너무 힘들다면 슬픔을 이겨   내기 위해 너무 애쓰지 않아도 괜찮아요</a:t>
            </a:r>
            <a:r>
              <a:rPr lang="en-US" altLang="ko-KR" sz="1400" dirty="0"/>
              <a:t>. </a:t>
            </a:r>
            <a:r>
              <a:rPr lang="ko-KR" altLang="en-US" sz="1400" dirty="0"/>
              <a:t>언젠가는 다 지나갈 </a:t>
            </a:r>
            <a:r>
              <a:rPr lang="ko-KR" altLang="en-US" sz="1400" dirty="0" err="1"/>
              <a:t>테니까요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현재를 똑바로 볼수록 추억도 가치 있어요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우리는 누구나 항상 무언가를 잃으며 살아갑니다</a:t>
            </a:r>
            <a:r>
              <a:rPr lang="en-US" altLang="ko-KR" sz="1400" dirty="0"/>
              <a:t>. </a:t>
            </a:r>
            <a:r>
              <a:rPr lang="ko-KR" altLang="en-US" sz="1400" dirty="0"/>
              <a:t>그리고 시간이 지나면 힘들고 슬펐던 기억들은 마모되고 그 순간의 반짝이는 기억만 남게 되죠</a:t>
            </a:r>
            <a:r>
              <a:rPr lang="en-US" altLang="ko-KR" sz="1400" dirty="0"/>
              <a:t>. </a:t>
            </a:r>
            <a:r>
              <a:rPr lang="ko-KR" altLang="en-US" sz="1400" dirty="0"/>
              <a:t>추억이라는 이름으로</a:t>
            </a:r>
            <a:r>
              <a:rPr lang="en-US" altLang="ko-KR" sz="1400" dirty="0"/>
              <a:t>.. </a:t>
            </a:r>
            <a:r>
              <a:rPr lang="ko-KR" altLang="en-US" sz="1400" dirty="0"/>
              <a:t>지나치게 추억에 기대어 살다 보면</a:t>
            </a:r>
            <a:r>
              <a:rPr lang="en-US" altLang="ko-KR" sz="1400" dirty="0"/>
              <a:t>, </a:t>
            </a:r>
            <a:r>
              <a:rPr lang="ko-KR" altLang="en-US" sz="1400" dirty="0"/>
              <a:t>정작 지금 내가 누릴 수 있는 소중한 것들을 잃어버릴지도 몰라요</a:t>
            </a:r>
            <a:r>
              <a:rPr lang="en-US" altLang="ko-KR" sz="1400" dirty="0"/>
              <a:t>. </a:t>
            </a:r>
            <a:r>
              <a:rPr lang="ko-KR" altLang="en-US" sz="1400" dirty="0"/>
              <a:t>이미 지나간 시간 속에 남아 있는 것을 그리워하기보다 현재를 똑바로 바라보세요</a:t>
            </a:r>
            <a:r>
              <a:rPr lang="en-US" altLang="ko-KR" sz="1400" dirty="0"/>
              <a:t>. </a:t>
            </a:r>
            <a:r>
              <a:rPr lang="ko-KR" altLang="en-US" sz="1400" dirty="0"/>
              <a:t>그럴 수 있을 때 추억도 더 가치 있을 거예요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의지는 희박한 확률도 이길 수 있어요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어른이 될수록 세상에는 노력해도 어쩔 수 없는 일도 많다는 것을 받아들이게 됩니다</a:t>
            </a:r>
            <a:r>
              <a:rPr lang="en-US" altLang="ko-KR" sz="1400" dirty="0"/>
              <a:t>. </a:t>
            </a:r>
            <a:r>
              <a:rPr lang="ko-KR" altLang="en-US" sz="1400" dirty="0"/>
              <a:t>그 때문에 희박한 가능성 앞에서는 포기하고 싶은 마음이 들기도 하죠</a:t>
            </a:r>
            <a:r>
              <a:rPr lang="en-US" altLang="ko-KR" sz="1400" dirty="0"/>
              <a:t>. </a:t>
            </a:r>
            <a:r>
              <a:rPr lang="ko-KR" altLang="en-US" sz="1400" dirty="0"/>
              <a:t>포기하지 않는다고 해서 원하는 것을 모두 얻을 수 있는 것은 아니지만</a:t>
            </a:r>
            <a:r>
              <a:rPr lang="en-US" altLang="ko-KR" sz="1400" dirty="0"/>
              <a:t>, </a:t>
            </a:r>
            <a:r>
              <a:rPr lang="ko-KR" altLang="en-US" sz="1400" dirty="0"/>
              <a:t>포기하지 않는 사람만이 이상적인 미래에 가까워질 수 있으니까요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웃는 얼굴 뒤에 가려진 진심을 보세요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사람을 대하는 것이 능수능란한 사람은 자신의 의도를 잘 숨깁니다</a:t>
            </a:r>
            <a:r>
              <a:rPr lang="en-US" altLang="ko-KR" sz="1400" dirty="0"/>
              <a:t>. </a:t>
            </a:r>
            <a:r>
              <a:rPr lang="ko-KR" altLang="en-US" sz="1400" dirty="0"/>
              <a:t>오히려 얼굴에서 악의가 드러나는 사람은 오히려 다른 사람에게 큰 해를 입히지 못하지요</a:t>
            </a:r>
            <a:r>
              <a:rPr lang="en-US" altLang="ko-KR" sz="1400" dirty="0"/>
              <a:t>. </a:t>
            </a:r>
            <a:r>
              <a:rPr lang="ko-KR" altLang="en-US" sz="1400" dirty="0"/>
              <a:t>웃는 얼굴이 아닌 그 안의 진심을 꿰뚫어보는 눈을 길러야 해요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ko-KR" altLang="en-US" sz="1400" dirty="0"/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42235EA-8948-4140-B7B3-2ECBA349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31C4EAD-2A43-4F62-AEA5-A6CD969DC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28D9580-AFDA-471C-877B-D511BCF38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12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62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52F267-379B-4591-9B77-6448AD83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1"/>
          </a:xfrm>
        </p:spPr>
        <p:txBody>
          <a:bodyPr>
            <a:normAutofit/>
          </a:bodyPr>
          <a:lstStyle/>
          <a:p>
            <a:r>
              <a:rPr lang="en-US" altLang="ko-KR" sz="1800" dirty="0"/>
              <a:t>3. </a:t>
            </a:r>
            <a:r>
              <a:rPr lang="ko-KR" altLang="en-US" sz="1800" dirty="0"/>
              <a:t>아직 세상에 참 서툰 우리에게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6F13A7-A918-4ECC-AE42-03B47DDD9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1052736"/>
            <a:ext cx="9782801" cy="5119464"/>
          </a:xfrm>
        </p:spPr>
        <p:txBody>
          <a:bodyPr>
            <a:normAutofit/>
          </a:bodyPr>
          <a:lstStyle/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나쁜 마음이 들게 하는 것은 피하세요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자신이 의도한 바는 아니지만 상황에 따라 생각과는 다른 행동을 하게 된 경우도 있겠지요</a:t>
            </a:r>
            <a:r>
              <a:rPr lang="en-US" altLang="ko-KR" sz="1400" dirty="0"/>
              <a:t>. </a:t>
            </a:r>
            <a:r>
              <a:rPr lang="ko-KR" altLang="en-US" sz="1400" dirty="0"/>
              <a:t>그렇다면 처음부터 그런 상황이나 물건 혹은 자신에게 자꾸만 그런 일을 </a:t>
            </a:r>
            <a:r>
              <a:rPr lang="ko-KR" altLang="en-US" sz="1400" dirty="0" err="1"/>
              <a:t>저지르게끔</a:t>
            </a:r>
            <a:r>
              <a:rPr lang="ko-KR" altLang="en-US" sz="1400" dirty="0"/>
              <a:t> 만드는 사람에게는 가까이 가지 않는 것이 좋아요 그것  또한 나를 지키는 하나의 방법입니다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애매한 호의가 상처를 줄 때도 있어요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 잠시 손을  내밀었다가 그 후에는 보고도 못 본 척한다면 정말로 도와줬다고 말할 수 있을까요</a:t>
            </a:r>
            <a:r>
              <a:rPr lang="en-US" altLang="ko-KR" sz="1400" dirty="0"/>
              <a:t>?</a:t>
            </a:r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이 순간을 견디면 언젠가는 불행도 웃어넘길 수 있을 거예요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포기하는 것과 인내하는 것은 달라요</a:t>
            </a:r>
            <a:r>
              <a:rPr lang="en-US" altLang="ko-KR" sz="1400" dirty="0"/>
              <a:t>. </a:t>
            </a:r>
            <a:r>
              <a:rPr lang="ko-KR" altLang="en-US" sz="1400" dirty="0"/>
              <a:t>자신의 힘으로 어쩔 수 없는 일이라면 괜히 억지로 바꾸려 하지 말고 지나가길 기다리는 것이 최선일 수도 있어요</a:t>
            </a:r>
            <a:r>
              <a:rPr lang="en-US" altLang="ko-KR" sz="1400" dirty="0"/>
              <a:t>. </a:t>
            </a:r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너무 오랫동안 혼자 생각하지 마세요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사람의 마음은 복잡하고 변화무쌍합니다</a:t>
            </a:r>
            <a:r>
              <a:rPr lang="en-US" altLang="ko-KR" sz="1400" dirty="0"/>
              <a:t>. </a:t>
            </a:r>
            <a:r>
              <a:rPr lang="ko-KR" altLang="en-US" sz="1400" dirty="0"/>
              <a:t>때론 생각의 끈을 여기저기 휘감으면서 자신만의 세계를 구축하죠</a:t>
            </a:r>
            <a:r>
              <a:rPr lang="en-US" altLang="ko-KR" sz="1400" dirty="0"/>
              <a:t>. </a:t>
            </a:r>
            <a:r>
              <a:rPr lang="ko-KR" altLang="en-US" sz="1400" dirty="0"/>
              <a:t>그러나 생각을 계속해서 속에 쌓기보다는 적당히 밖으로 꺼내 놓는 것이 좋습니다</a:t>
            </a:r>
            <a:r>
              <a:rPr lang="en-US" altLang="ko-KR" sz="1400" dirty="0"/>
              <a:t>. </a:t>
            </a:r>
            <a:r>
              <a:rPr lang="ko-KR" altLang="en-US" sz="1400" dirty="0"/>
              <a:t>자신이 만든 마음속 미로에서 스스로     헤매지 않기 위해서라도 꼭 필요한 일이지요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 marL="0" indent="0">
              <a:buNone/>
            </a:pPr>
            <a:endParaRPr lang="ko-KR" altLang="en-US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E39D95-B90C-46FB-8155-2EF84D66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C062ADA-A740-410C-AF2E-879D4CAF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7B1E8B-52CB-458E-A4B2-D481A8E8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13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673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699CC36-0714-426B-9138-9959542C5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620688"/>
            <a:ext cx="9782801" cy="5551512"/>
          </a:xfrm>
        </p:spPr>
        <p:txBody>
          <a:bodyPr>
            <a:normAutofit/>
          </a:bodyPr>
          <a:lstStyle/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때로는 시간이 많은 것을 해결해줘요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단단히 오해 받는 일이 생겨 끝내 문제를 풀기가 힘들 것 같아도 너무 마음 쓰지 마세요</a:t>
            </a:r>
            <a:r>
              <a:rPr lang="en-US" altLang="ko-KR" sz="1400" dirty="0"/>
              <a:t>. </a:t>
            </a:r>
            <a:r>
              <a:rPr lang="ko-KR" altLang="en-US" sz="1400" dirty="0"/>
              <a:t>스스로 마음에 걸리는 일을 하지 않았다면 묻혀 있던 진실도 시간이 지나면 반드시 드러난다는 것을 기억하세요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가진 것이 없으니 잃을 것도 없다는 말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스스로 많은 것을 가지고 있다고 생각하는 사람은 그것을 지키기 위해 필사적으로 애씁니다</a:t>
            </a:r>
            <a:r>
              <a:rPr lang="en-US" altLang="ko-KR" sz="1400" dirty="0"/>
              <a:t>. </a:t>
            </a:r>
            <a:r>
              <a:rPr lang="ko-KR" altLang="en-US" sz="1400" dirty="0"/>
              <a:t>사실 부와 명예</a:t>
            </a:r>
            <a:r>
              <a:rPr lang="en-US" altLang="ko-KR" sz="1400" dirty="0"/>
              <a:t>, </a:t>
            </a:r>
            <a:r>
              <a:rPr lang="ko-KR" altLang="en-US" sz="1400" dirty="0"/>
              <a:t>아름다움과 같이 우리가 가치 있다고 생각하는 것은 모두 타인에 의해 정의되었으며 실체가 없는 것들이죠</a:t>
            </a:r>
            <a:r>
              <a:rPr lang="en-US" altLang="ko-KR" sz="1400" dirty="0"/>
              <a:t>. </a:t>
            </a:r>
            <a:r>
              <a:rPr lang="ko-KR" altLang="en-US" sz="1400" dirty="0"/>
              <a:t>애초에 온전한 자기 것이란 자기 몸 뿐</a:t>
            </a:r>
            <a:r>
              <a:rPr lang="en-US" altLang="ko-KR" sz="1400" dirty="0"/>
              <a:t>, </a:t>
            </a:r>
            <a:r>
              <a:rPr lang="ko-KR" altLang="en-US" sz="1400" dirty="0"/>
              <a:t>잃어버릴 것은 하나도 없답니다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마음이 변하는 것이 나쁜 것만은 </a:t>
            </a:r>
            <a:r>
              <a:rPr lang="ko-KR" altLang="en-US" sz="1400" dirty="0" err="1"/>
              <a:t>아니에요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사람의 마음은 원래 변하기 쉽고 불안정해요 하지만 그것이 꼭 나쁜 것은 </a:t>
            </a:r>
            <a:r>
              <a:rPr lang="ko-KR" altLang="en-US" sz="1400" dirty="0" err="1"/>
              <a:t>아니에요</a:t>
            </a:r>
            <a:r>
              <a:rPr lang="en-US" altLang="ko-KR" sz="1400" dirty="0"/>
              <a:t>. </a:t>
            </a:r>
            <a:r>
              <a:rPr lang="ko-KR" altLang="en-US" sz="1400" dirty="0"/>
              <a:t>어쩌면 영원히 바뀌지 않는 것이 더 이상한 일일지도 모릅니다</a:t>
            </a:r>
            <a:r>
              <a:rPr lang="en-US" altLang="ko-KR" sz="1400" dirty="0"/>
              <a:t>. </a:t>
            </a:r>
            <a:r>
              <a:rPr lang="ko-KR" altLang="en-US" sz="1400" dirty="0"/>
              <a:t>한 가지 생각에 갇혀 그 마음이 영원한 </a:t>
            </a:r>
            <a:r>
              <a:rPr lang="ko-KR" altLang="en-US" sz="1400" dirty="0" err="1"/>
              <a:t>것인양</a:t>
            </a:r>
            <a:r>
              <a:rPr lang="ko-KR" altLang="en-US" sz="1400" dirty="0"/>
              <a:t> 자기 자신의 마음을 속이고 속박하는   </a:t>
            </a:r>
            <a:r>
              <a:rPr lang="ko-KR" altLang="en-US" sz="1400" dirty="0" err="1"/>
              <a:t>것이야말로</a:t>
            </a:r>
            <a:r>
              <a:rPr lang="ko-KR" altLang="en-US" sz="1400" dirty="0"/>
              <a:t> 위험한 일일지도 몰라요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모든 일에는 끝이 있어요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시간은 누구에게나 공평해요</a:t>
            </a:r>
            <a:r>
              <a:rPr lang="en-US" altLang="ko-KR" sz="1400" dirty="0"/>
              <a:t>. </a:t>
            </a:r>
            <a:r>
              <a:rPr lang="ko-KR" altLang="en-US" sz="1400" dirty="0"/>
              <a:t>어떤 사람이건 시간의 흐름이라는 순리 안에서는 누구도 벗어날 수 없어요 현재 우리를 억압하는 고뇌와 고통도 삶의 여러 문제들도 시간의 흐름 앞에서는 큰 의미가 없을 수도 있다는 </a:t>
            </a:r>
            <a:r>
              <a:rPr lang="ko-KR" altLang="en-US" sz="1400" dirty="0" err="1"/>
              <a:t>뜻이에요</a:t>
            </a:r>
            <a:r>
              <a:rPr lang="en-US" altLang="ko-KR" sz="1400" dirty="0"/>
              <a:t>. </a:t>
            </a:r>
            <a:r>
              <a:rPr lang="ko-KR" altLang="en-US" sz="1400" dirty="0"/>
              <a:t>그러니 적어도 자신이 뜻하는 </a:t>
            </a:r>
            <a:r>
              <a:rPr lang="ko-KR" altLang="en-US" sz="1400" dirty="0" err="1"/>
              <a:t>바대로</a:t>
            </a:r>
            <a:r>
              <a:rPr lang="ko-KR" altLang="en-US" sz="1400" dirty="0"/>
              <a:t> 살아가세요</a:t>
            </a:r>
            <a:endParaRPr lang="en-US" altLang="ko-KR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0FA834-D70C-4FC5-8F3A-6E6B9E46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07395E8-506B-4CE4-A1BF-31933087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0904F4-1DE2-456A-B709-44BA0C904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14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3330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DE7DE5-4BC6-4326-A2DC-7F6034E27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620688"/>
            <a:ext cx="9782801" cy="5551512"/>
          </a:xfrm>
        </p:spPr>
        <p:txBody>
          <a:bodyPr>
            <a:normAutofit/>
          </a:bodyPr>
          <a:lstStyle/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나에게 주어진 역할이 버겁게 느껴질 때는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사람은 누구나 타인과의 관계 속에서 </a:t>
            </a:r>
            <a:r>
              <a:rPr lang="en-US" altLang="ko-KR" sz="1400" dirty="0"/>
              <a:t>‘</a:t>
            </a:r>
            <a:r>
              <a:rPr lang="ko-KR" altLang="en-US" sz="1400" dirty="0"/>
              <a:t>나＇라는 배역에 맞게 살고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일이나 관계에 휘둘려 녹초가 되더라도 그것이 우리가 연기하는 배역 중 하나일 뿐이라고 생각하면 마음의 짐이 조금은 덜어지지 않을까요</a:t>
            </a:r>
            <a:r>
              <a:rPr lang="en-US" altLang="ko-KR" sz="1400" dirty="0"/>
              <a:t>? </a:t>
            </a:r>
            <a:r>
              <a:rPr lang="ko-KR" altLang="en-US" sz="1400" dirty="0"/>
              <a:t>주어진 역할이 너무 버겁게 느껴지는 날에는</a:t>
            </a:r>
            <a:r>
              <a:rPr lang="en-US" altLang="ko-KR" sz="1400" dirty="0"/>
              <a:t>, </a:t>
            </a:r>
            <a:r>
              <a:rPr lang="ko-KR" altLang="en-US" sz="1400" dirty="0"/>
              <a:t>마음만 먹으면 언제든 그 역할에서 자유로워질 수 있다는 것을 기억하세요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용기는 상황에 따라 커지기도 </a:t>
            </a:r>
            <a:r>
              <a:rPr lang="ko-KR" altLang="en-US" sz="1400" dirty="0" err="1"/>
              <a:t>작아지기도</a:t>
            </a:r>
            <a:r>
              <a:rPr lang="ko-KR" altLang="en-US" sz="1400" dirty="0"/>
              <a:t> 합니다</a:t>
            </a:r>
            <a:r>
              <a:rPr lang="en-US" altLang="ko-KR" sz="1400" dirty="0"/>
              <a:t>. </a:t>
            </a:r>
            <a:r>
              <a:rPr lang="ko-KR" altLang="en-US" sz="1400" dirty="0"/>
              <a:t>상황에 따라서는 작은 용기라도 충분히 상황을 반전시키는 스위치가 되기도 합니다</a:t>
            </a:r>
            <a:r>
              <a:rPr lang="en-US" altLang="ko-KR" sz="1400" dirty="0"/>
              <a:t>. </a:t>
            </a:r>
            <a:r>
              <a:rPr lang="ko-KR" altLang="en-US" sz="1400" dirty="0"/>
              <a:t>그러니 용기가 나지 않는다고 스스로를 자책하지 마세요</a:t>
            </a:r>
            <a:r>
              <a:rPr lang="en-US" altLang="ko-KR" sz="1400" dirty="0"/>
              <a:t>. </a:t>
            </a:r>
            <a:r>
              <a:rPr lang="ko-KR" altLang="en-US" sz="1400" dirty="0"/>
              <a:t>아주 작은 스위치면 충분합니다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당신은 당신의 생각보다 더 좋은 </a:t>
            </a:r>
            <a:r>
              <a:rPr lang="ko-KR" altLang="en-US" sz="1400" dirty="0" err="1"/>
              <a:t>사람이에요</a:t>
            </a:r>
            <a:endParaRPr lang="en-US" altLang="ko-KR" sz="1400" dirty="0"/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다들 내면의 아름다움을 가꿔야 한다고 말하지만</a:t>
            </a:r>
            <a:r>
              <a:rPr lang="en-US" altLang="ko-KR" sz="1400" dirty="0"/>
              <a:t>, </a:t>
            </a:r>
            <a:r>
              <a:rPr lang="ko-KR" altLang="en-US" sz="1400" dirty="0"/>
              <a:t>어떻게 해야 할지 방법을 모르겠나요</a:t>
            </a:r>
            <a:r>
              <a:rPr lang="en-US" altLang="ko-KR" sz="1400" dirty="0"/>
              <a:t>? </a:t>
            </a:r>
            <a:r>
              <a:rPr lang="ko-KR" altLang="en-US" sz="1400" dirty="0"/>
              <a:t>그저 스스로의 마음에 귀를 기울여 보세요</a:t>
            </a:r>
            <a:r>
              <a:rPr lang="en-US" altLang="ko-KR" sz="1400" dirty="0"/>
              <a:t>. </a:t>
            </a:r>
            <a:r>
              <a:rPr lang="ko-KR" altLang="en-US" sz="1400" dirty="0"/>
              <a:t>그리고 자신이 진심으로 기뻐할 만한 일을 찾아보세요</a:t>
            </a:r>
            <a:r>
              <a:rPr lang="en-US" altLang="ko-KR" sz="1400" dirty="0"/>
              <a:t>. </a:t>
            </a:r>
            <a:r>
              <a:rPr lang="ko-KR" altLang="en-US" sz="1400" dirty="0"/>
              <a:t>가만히 마음을 들여다보고 있으면 스스로가 생각보다 더 좋은 사람이라는 것을 깨닫게 될 거예요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400" dirty="0"/>
          </a:p>
          <a:p>
            <a:pPr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우리는 이상한 </a:t>
            </a:r>
            <a:r>
              <a:rPr lang="ko-KR" altLang="en-US" sz="1400" dirty="0" err="1"/>
              <a:t>나라만큼이나</a:t>
            </a:r>
            <a:r>
              <a:rPr lang="ko-KR" altLang="en-US" sz="1400" dirty="0"/>
              <a:t> 이상한 현실 속에 살고 있습니다</a:t>
            </a:r>
            <a:r>
              <a:rPr lang="en-US" altLang="ko-KR" sz="1400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o-KR" altLang="en-US" sz="1400" dirty="0"/>
              <a:t>이상한 나라를 모험하는 앨리스처럼 용감하게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기을</a:t>
            </a:r>
            <a:r>
              <a:rPr lang="ko-KR" altLang="en-US" sz="1400" dirty="0"/>
              <a:t> 잃더라도 당황하지 말고 자유롭게 앞으로 </a:t>
            </a:r>
            <a:r>
              <a:rPr lang="ko-KR" altLang="en-US" sz="1400" dirty="0" err="1"/>
              <a:t>걸어나가세요</a:t>
            </a:r>
            <a:r>
              <a:rPr lang="en-US" altLang="ko-KR" sz="1400" dirty="0"/>
              <a:t>. </a:t>
            </a:r>
            <a:r>
              <a:rPr lang="ko-KR" altLang="en-US" sz="1400" dirty="0"/>
              <a:t>어쩌면 그것이 이상한 나라에 빠져든 앨리스가 행복한 삶으로 갈 수 있는 가장 빠르고도 유일한 방법일지도 모르니까요</a:t>
            </a:r>
            <a:r>
              <a:rPr lang="en-US" altLang="ko-KR" sz="1400" dirty="0"/>
              <a:t>.</a:t>
            </a:r>
          </a:p>
          <a:p>
            <a:pPr marL="0" indent="0">
              <a:buNone/>
            </a:pPr>
            <a:endParaRPr lang="ko-KR" altLang="en-US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EF5CC9-EDF5-4781-80B6-91E5B106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91A95C-528D-4EF3-ABD5-4E8B300F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78487C-6898-4464-BAEB-EB57204DE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15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871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58A301-D9F5-410D-9A82-BE11524BF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1916832"/>
            <a:ext cx="9782801" cy="425536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2000" dirty="0"/>
              <a:t>나는 어제로 돌아갈 수 없어</a:t>
            </a:r>
            <a:endParaRPr lang="en-US" altLang="ko-KR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ko-KR" sz="2000" dirty="0">
                <a:solidFill>
                  <a:srgbClr val="00B0F0"/>
                </a:solidFill>
              </a:rPr>
              <a:t> I can’t go back to yesterday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ko-KR" altLang="en-US" sz="2000" dirty="0"/>
              <a:t>왜냐하면 나는 그때와는 다른 사람이기 때문이야</a:t>
            </a:r>
            <a:endParaRPr lang="en-US" altLang="ko-KR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ko-KR" sz="2000" dirty="0">
                <a:solidFill>
                  <a:srgbClr val="00B0F0"/>
                </a:solidFill>
              </a:rPr>
              <a:t>Because I was a different person then.</a:t>
            </a:r>
            <a:endParaRPr lang="ko-KR" altLang="en-US" sz="2000" dirty="0">
              <a:solidFill>
                <a:srgbClr val="00B0F0"/>
              </a:solidFill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3F2D7BD-E930-4D1C-A6AE-9E663950F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91D073-F3BD-4364-BE13-C32BCC509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D94D4A-9CDF-44D1-A923-1B15500D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16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297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A977D3E6-58FB-4F66-B640-79DD2EDF7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8148" y="1268760"/>
            <a:ext cx="4608512" cy="4176464"/>
          </a:xfrm>
          <a:prstGeom prst="rect">
            <a:avLst/>
          </a:prstGeom>
        </p:spPr>
      </p:pic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2DD62F2-1328-4F56-B98F-4F988437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E8A43D8-346B-4FED-83FE-3697D7D17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D513A59-3E63-42DD-9C4D-6891C8B99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17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330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151E37-8275-4D28-B85B-EE7EBB5A9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1018952"/>
          </a:xfrm>
        </p:spPr>
        <p:txBody>
          <a:bodyPr>
            <a:normAutofit/>
          </a:bodyPr>
          <a:lstStyle/>
          <a:p>
            <a:endParaRPr lang="ko-KR" altLang="en-US" sz="2400" dirty="0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441E0FF9-8A14-49B0-93DF-917A01FD25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9956" y="1600200"/>
            <a:ext cx="7877175" cy="4257675"/>
          </a:xfrm>
          <a:prstGeom prst="rect">
            <a:avLst/>
          </a:prstGeom>
        </p:spPr>
      </p:pic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4983841-5206-45AE-B06C-E83B96503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9150E1-8335-4AAE-B4E6-310F9139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19240F-E841-46C7-85B6-3E675674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2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635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8372F9-BA32-45FA-8295-BF2F03B0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1090960"/>
          </a:xfrm>
        </p:spPr>
        <p:txBody>
          <a:bodyPr>
            <a:normAutofit/>
          </a:bodyPr>
          <a:lstStyle/>
          <a:p>
            <a:r>
              <a:rPr lang="ko-KR" altLang="en-US" sz="1800" dirty="0"/>
              <a:t>저자</a:t>
            </a:r>
            <a:r>
              <a:rPr lang="en-US" altLang="ko-KR" sz="1800" dirty="0"/>
              <a:t>: </a:t>
            </a:r>
            <a:r>
              <a:rPr lang="ko-KR" altLang="en-US" sz="1800" dirty="0"/>
              <a:t>루이스 캐럴</a:t>
            </a:r>
            <a:br>
              <a:rPr lang="ko-KR" altLang="en-US" sz="1800" dirty="0"/>
            </a:br>
            <a:endParaRPr lang="ko-KR" altLang="en-US" sz="1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838BCA9-D500-4CBB-90DE-B1DC026BB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7390" y="1412776"/>
            <a:ext cx="9782801" cy="475942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400" dirty="0"/>
              <a:t>루이스 캐럴</a:t>
            </a:r>
            <a:r>
              <a:rPr lang="en-US" altLang="ko-KR" sz="1400" dirty="0"/>
              <a:t>(1832</a:t>
            </a:r>
            <a:r>
              <a:rPr lang="ko-KR" altLang="en-US" sz="1400" dirty="0"/>
              <a:t>～</a:t>
            </a:r>
            <a:r>
              <a:rPr lang="en-US" altLang="ko-KR" sz="1400" dirty="0"/>
              <a:t>1898)</a:t>
            </a:r>
            <a:r>
              <a:rPr lang="ko-KR" altLang="en-US" sz="1400" dirty="0"/>
              <a:t>의 본명은 찰스 루트위지 </a:t>
            </a:r>
            <a:r>
              <a:rPr lang="ko-KR" altLang="en-US" sz="1400" dirty="0" err="1"/>
              <a:t>도지슨</a:t>
            </a:r>
            <a:r>
              <a:rPr lang="en-US" altLang="ko-KR" sz="1400" dirty="0"/>
              <a:t>, </a:t>
            </a:r>
            <a:r>
              <a:rPr lang="ko-KR" altLang="en-US" sz="1400" dirty="0"/>
              <a:t>영국 </a:t>
            </a:r>
            <a:r>
              <a:rPr lang="ko-KR" altLang="en-US" sz="1400" dirty="0" err="1"/>
              <a:t>체셔</a:t>
            </a:r>
            <a:r>
              <a:rPr lang="ko-KR" altLang="en-US" sz="1400" dirty="0"/>
              <a:t> 지방의 성직자 가정에서 태어났다</a:t>
            </a:r>
            <a:r>
              <a:rPr lang="en-US" altLang="ko-KR" sz="1400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sz="1400" dirty="0"/>
              <a:t>어린 시절부터 말장난</a:t>
            </a:r>
            <a:r>
              <a:rPr lang="en-US" altLang="ko-KR" sz="1400" dirty="0"/>
              <a:t>, </a:t>
            </a:r>
            <a:r>
              <a:rPr lang="ko-KR" altLang="en-US" sz="1400" dirty="0"/>
              <a:t>체스 게임</a:t>
            </a:r>
            <a:r>
              <a:rPr lang="en-US" altLang="ko-KR" sz="1400" dirty="0"/>
              <a:t>, </a:t>
            </a:r>
            <a:r>
              <a:rPr lang="ko-KR" altLang="en-US" sz="1400" dirty="0"/>
              <a:t>인형극 같은 것에 관심을 두었고</a:t>
            </a:r>
            <a:r>
              <a:rPr lang="en-US" altLang="ko-KR" sz="1400" dirty="0"/>
              <a:t>, </a:t>
            </a:r>
            <a:r>
              <a:rPr lang="ko-KR" altLang="en-US" sz="1400" dirty="0"/>
              <a:t>형제들과 잡지를 만들기도 했다</a:t>
            </a:r>
            <a:r>
              <a:rPr lang="en-US" altLang="ko-KR" sz="1400" dirty="0"/>
              <a:t>. </a:t>
            </a:r>
            <a:r>
              <a:rPr lang="ko-KR" altLang="en-US" sz="1400" dirty="0"/>
              <a:t>옥스퍼드 대학의   </a:t>
            </a:r>
            <a:r>
              <a:rPr lang="ko-KR" altLang="en-US" sz="1400" dirty="0" err="1"/>
              <a:t>수학부</a:t>
            </a:r>
            <a:r>
              <a:rPr lang="ko-KR" altLang="en-US" sz="1400" dirty="0"/>
              <a:t> 교수로   일했고 논리학에도 재능을 보였으며 그림과 사진도 무척 좋아했다</a:t>
            </a:r>
            <a:r>
              <a:rPr lang="en-US" altLang="ko-KR" sz="1400" dirty="0"/>
              <a:t>. </a:t>
            </a:r>
            <a:r>
              <a:rPr lang="ko-KR" altLang="en-US" sz="1400" dirty="0"/>
              <a:t>그러나 무엇보다 그가 사랑한 것은 어린 아이들이었다</a:t>
            </a:r>
            <a:r>
              <a:rPr lang="en-US" altLang="ko-KR" sz="1400" dirty="0"/>
              <a:t>. </a:t>
            </a:r>
            <a:r>
              <a:rPr lang="ko-KR" altLang="en-US" sz="1400" dirty="0"/>
              <a:t>평생 독신으로 살았던 그는 귀여운 소녀들을 즐겁게 해 주기 위해 흥미로운 게임과 퍼즐을 고안하기도 했다</a:t>
            </a:r>
            <a:r>
              <a:rPr lang="en-US" altLang="ko-KR" sz="1400" dirty="0"/>
              <a:t>. 1855</a:t>
            </a:r>
            <a:r>
              <a:rPr lang="ko-KR" altLang="en-US" sz="1400" dirty="0"/>
              <a:t>년</a:t>
            </a:r>
            <a:r>
              <a:rPr lang="en-US" altLang="ko-KR" sz="1400" dirty="0"/>
              <a:t>, </a:t>
            </a:r>
            <a:r>
              <a:rPr lang="ko-KR" altLang="en-US" sz="1400" dirty="0"/>
              <a:t>그의 대학에 </a:t>
            </a:r>
            <a:r>
              <a:rPr lang="ko-KR" altLang="en-US" sz="1400" dirty="0" err="1"/>
              <a:t>핸리</a:t>
            </a:r>
            <a:r>
              <a:rPr lang="ko-KR" altLang="en-US" sz="1400" dirty="0"/>
              <a:t> 리들이 새로운 학장으로 부임해 오면서 학장의 어린 딸 앨리스와 친구가 되었고</a:t>
            </a:r>
            <a:r>
              <a:rPr lang="en-US" altLang="ko-KR" sz="1400" dirty="0"/>
              <a:t>,     </a:t>
            </a:r>
            <a:r>
              <a:rPr lang="ko-KR" altLang="en-US" sz="1400" dirty="0"/>
              <a:t>앨리스를 위해 만들어낸 이야기가 출판되면서</a:t>
            </a:r>
            <a:r>
              <a:rPr lang="en-US" altLang="ko-KR" sz="1400" dirty="0"/>
              <a:t>, </a:t>
            </a:r>
            <a:r>
              <a:rPr lang="ko-KR" altLang="en-US" sz="1400" dirty="0"/>
              <a:t>그가 그토록 사랑해온 어린이들에게 전세계적인</a:t>
            </a:r>
            <a:r>
              <a:rPr lang="en-US" altLang="ko-KR" sz="1400" dirty="0"/>
              <a:t>, </a:t>
            </a:r>
            <a:r>
              <a:rPr lang="ko-KR" altLang="en-US" sz="1400" dirty="0"/>
              <a:t>그치지 않는 사랑을 받는 행운을 얻었다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endParaRPr lang="ko-KR" altLang="en-US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86EFE5-33A8-4B2E-BF6F-0093908B5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B7618F-5194-4E6F-9F5E-56940E9B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C253DF9-4FDB-4553-8241-964CA072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3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8730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40AE42-AD8A-4DCF-900E-4FFC2D0D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2"/>
          </a:xfrm>
        </p:spPr>
        <p:txBody>
          <a:bodyPr>
            <a:normAutofit/>
          </a:bodyPr>
          <a:lstStyle/>
          <a:p>
            <a:r>
              <a:rPr lang="ko-KR" altLang="en-US" sz="1800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2140D5-F1CF-4870-9B21-700C224D3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7" y="1124744"/>
            <a:ext cx="4500976" cy="5047456"/>
          </a:xfrm>
        </p:spPr>
        <p:txBody>
          <a:bodyPr>
            <a:normAutofit fontScale="32500" lnSpcReduction="20000"/>
          </a:bodyPr>
          <a:lstStyle/>
          <a:p>
            <a:r>
              <a:rPr lang="en-US" altLang="ko-KR" sz="4300" dirty="0"/>
              <a:t>1. </a:t>
            </a:r>
            <a:r>
              <a:rPr lang="ko-KR" altLang="en-US" sz="4300" dirty="0"/>
              <a:t>앨리스</a:t>
            </a:r>
            <a:r>
              <a:rPr lang="en-US" altLang="ko-KR" sz="4300" dirty="0"/>
              <a:t>, </a:t>
            </a:r>
            <a:r>
              <a:rPr lang="ko-KR" altLang="en-US" sz="4300" dirty="0"/>
              <a:t>어제와는 다른 너에게  </a:t>
            </a:r>
          </a:p>
          <a:p>
            <a:r>
              <a:rPr lang="ko-KR" altLang="en-US" dirty="0"/>
              <a:t> </a:t>
            </a:r>
          </a:p>
          <a:p>
            <a:r>
              <a:rPr lang="en-US" altLang="ko-KR" dirty="0"/>
              <a:t>024 </a:t>
            </a:r>
            <a:r>
              <a:rPr lang="ko-KR" altLang="en-US" dirty="0"/>
              <a:t>짧은 말 한마디에 긴 인생에 담겨 있어요  </a:t>
            </a:r>
          </a:p>
          <a:p>
            <a:r>
              <a:rPr lang="en-US" altLang="ko-KR" dirty="0"/>
              <a:t>026 </a:t>
            </a:r>
            <a:r>
              <a:rPr lang="ko-KR" altLang="en-US" dirty="0"/>
              <a:t>좋아하는 일이 있으면 아침을 기쁘게 시작할 수 있어요  </a:t>
            </a:r>
          </a:p>
          <a:p>
            <a:r>
              <a:rPr lang="en-US" altLang="ko-KR" dirty="0"/>
              <a:t>028 </a:t>
            </a:r>
            <a:r>
              <a:rPr lang="ko-KR" altLang="en-US" dirty="0"/>
              <a:t>현재의 나는 알아도 미래의 나는 몰라요  </a:t>
            </a:r>
          </a:p>
          <a:p>
            <a:r>
              <a:rPr lang="en-US" altLang="ko-KR" dirty="0"/>
              <a:t>030 </a:t>
            </a:r>
            <a:r>
              <a:rPr lang="ko-KR" altLang="en-US" dirty="0"/>
              <a:t>운명의 장난이 인생을 </a:t>
            </a:r>
            <a:r>
              <a:rPr lang="ko-KR" altLang="en-US" dirty="0" err="1"/>
              <a:t>좌우하진</a:t>
            </a:r>
            <a:r>
              <a:rPr lang="ko-KR" altLang="en-US" dirty="0"/>
              <a:t> 못해요  </a:t>
            </a:r>
          </a:p>
          <a:p>
            <a:r>
              <a:rPr lang="en-US" altLang="ko-KR" dirty="0"/>
              <a:t>032 </a:t>
            </a:r>
            <a:r>
              <a:rPr lang="ko-KR" altLang="en-US" dirty="0"/>
              <a:t>최악의 상황을 고려해본다면</a:t>
            </a:r>
            <a:r>
              <a:rPr lang="en-US" altLang="ko-KR" dirty="0"/>
              <a:t>, </a:t>
            </a:r>
            <a:r>
              <a:rPr lang="ko-KR" altLang="en-US" dirty="0"/>
              <a:t>큰 문제는 피할 수 있어요  </a:t>
            </a:r>
          </a:p>
          <a:p>
            <a:r>
              <a:rPr lang="en-US" altLang="ko-KR" dirty="0"/>
              <a:t>034 </a:t>
            </a:r>
            <a:r>
              <a:rPr lang="ko-KR" altLang="en-US" dirty="0"/>
              <a:t>차근차근 노력해서 얻은 값진 것  </a:t>
            </a:r>
          </a:p>
          <a:p>
            <a:r>
              <a:rPr lang="en-US" altLang="ko-KR" dirty="0"/>
              <a:t>036 </a:t>
            </a:r>
            <a:r>
              <a:rPr lang="ko-KR" altLang="en-US" dirty="0"/>
              <a:t>아무것도 하지 않으면 아무것도 시작되지 않아요  </a:t>
            </a:r>
          </a:p>
          <a:p>
            <a:r>
              <a:rPr lang="en-US" altLang="ko-KR" dirty="0"/>
              <a:t>038 </a:t>
            </a:r>
            <a:r>
              <a:rPr lang="ko-KR" altLang="en-US" dirty="0"/>
              <a:t>진정 소중한 것들은 이미 떠나온 시간에 있지 않아요  </a:t>
            </a:r>
          </a:p>
          <a:p>
            <a:r>
              <a:rPr lang="en-US" altLang="ko-KR" dirty="0"/>
              <a:t>040 </a:t>
            </a:r>
            <a:r>
              <a:rPr lang="ko-KR" altLang="en-US" dirty="0"/>
              <a:t>흔들리지 않는 마음은 힘이 강해요  </a:t>
            </a:r>
          </a:p>
          <a:p>
            <a:r>
              <a:rPr lang="en-US" altLang="ko-KR" dirty="0"/>
              <a:t>042 </a:t>
            </a:r>
            <a:r>
              <a:rPr lang="ko-KR" altLang="en-US" dirty="0"/>
              <a:t>이미 지나간 괴로움을 떠올리며 </a:t>
            </a:r>
            <a:r>
              <a:rPr lang="ko-KR" altLang="en-US" dirty="0" err="1"/>
              <a:t>고통스러워하지</a:t>
            </a:r>
            <a:r>
              <a:rPr lang="ko-KR" altLang="en-US" dirty="0"/>
              <a:t> 말아요  </a:t>
            </a:r>
          </a:p>
          <a:p>
            <a:r>
              <a:rPr lang="en-US" altLang="ko-KR" dirty="0"/>
              <a:t>044 </a:t>
            </a:r>
            <a:r>
              <a:rPr lang="ko-KR" altLang="en-US" dirty="0"/>
              <a:t>절망 앞에 섰을 때는 희망만이 힘이 됩니다  </a:t>
            </a:r>
          </a:p>
          <a:p>
            <a:r>
              <a:rPr lang="en-US" altLang="ko-KR" dirty="0"/>
              <a:t>046 </a:t>
            </a:r>
            <a:r>
              <a:rPr lang="ko-KR" altLang="en-US" dirty="0"/>
              <a:t>인생이란 시간 속에 많은 사건들이 들어 있어요  </a:t>
            </a:r>
          </a:p>
          <a:p>
            <a:r>
              <a:rPr lang="en-US" altLang="ko-KR" dirty="0"/>
              <a:t>048 </a:t>
            </a:r>
            <a:r>
              <a:rPr lang="ko-KR" altLang="en-US" dirty="0"/>
              <a:t>내일은 지금 이 순간부터  </a:t>
            </a:r>
          </a:p>
          <a:p>
            <a:r>
              <a:rPr lang="en-US" altLang="ko-KR" dirty="0"/>
              <a:t>050 </a:t>
            </a:r>
            <a:r>
              <a:rPr lang="ko-KR" altLang="en-US" dirty="0"/>
              <a:t>지금 흘린 눈물이 언젠가 진주가 되어 돌아올 거예요  </a:t>
            </a:r>
            <a:endParaRPr lang="en-US" altLang="ko-KR" dirty="0"/>
          </a:p>
          <a:p>
            <a:r>
              <a:rPr lang="en-US" altLang="ko-KR" dirty="0"/>
              <a:t>052 </a:t>
            </a:r>
            <a:r>
              <a:rPr lang="ko-KR" altLang="en-US" dirty="0"/>
              <a:t>행복의 힌트는 오늘 안에 있어요  </a:t>
            </a:r>
          </a:p>
          <a:p>
            <a:r>
              <a:rPr lang="en-US" altLang="ko-KR" dirty="0"/>
              <a:t>054 </a:t>
            </a:r>
            <a:r>
              <a:rPr lang="ko-KR" altLang="en-US" dirty="0"/>
              <a:t>옳은 말보다 옳은 행동이 중요해요 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BFC1089-F834-45AA-B5C2-4A5201A3B539}"/>
              </a:ext>
            </a:extLst>
          </p:cNvPr>
          <p:cNvSpPr txBox="1">
            <a:spLocks/>
          </p:cNvSpPr>
          <p:nvPr/>
        </p:nvSpPr>
        <p:spPr>
          <a:xfrm>
            <a:off x="6458366" y="1593574"/>
            <a:ext cx="4500976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37BBB29B-4770-4FFA-B87D-395FFBC4F1BA}"/>
              </a:ext>
            </a:extLst>
          </p:cNvPr>
          <p:cNvSpPr txBox="1">
            <a:spLocks/>
          </p:cNvSpPr>
          <p:nvPr/>
        </p:nvSpPr>
        <p:spPr>
          <a:xfrm>
            <a:off x="6072405" y="1600200"/>
            <a:ext cx="4500976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056 </a:t>
            </a:r>
            <a:r>
              <a:rPr lang="ko-KR" altLang="en-US" dirty="0"/>
              <a:t>모든 시간은 언젠가 흘러갑니다  </a:t>
            </a:r>
          </a:p>
          <a:p>
            <a:r>
              <a:rPr lang="en-US" altLang="ko-KR" dirty="0"/>
              <a:t>058 </a:t>
            </a:r>
            <a:r>
              <a:rPr lang="ko-KR" altLang="en-US" dirty="0"/>
              <a:t>오늘의 일을 내일로 미루지 말아요  </a:t>
            </a:r>
          </a:p>
          <a:p>
            <a:r>
              <a:rPr lang="en-US" altLang="ko-KR" dirty="0"/>
              <a:t>060 </a:t>
            </a:r>
            <a:r>
              <a:rPr lang="ko-KR" altLang="en-US" dirty="0"/>
              <a:t>나의 것을 기꺼이 나눌 수 있는 여유  </a:t>
            </a:r>
          </a:p>
          <a:p>
            <a:r>
              <a:rPr lang="en-US" altLang="ko-KR" dirty="0"/>
              <a:t>062 </a:t>
            </a:r>
            <a:r>
              <a:rPr lang="ko-KR" altLang="en-US" dirty="0"/>
              <a:t>세상을 홀로 비추던 태양도 서쪽에서 잠시 숨을 돌렸어요  </a:t>
            </a:r>
          </a:p>
          <a:p>
            <a:r>
              <a:rPr lang="en-US" altLang="ko-KR" dirty="0"/>
              <a:t>064 </a:t>
            </a:r>
            <a:r>
              <a:rPr lang="ko-KR" altLang="en-US" dirty="0"/>
              <a:t>행운은 의외의 곳에서 시작돼요  </a:t>
            </a:r>
          </a:p>
          <a:p>
            <a:r>
              <a:rPr lang="en-US" altLang="ko-KR" dirty="0"/>
              <a:t>066 </a:t>
            </a:r>
            <a:r>
              <a:rPr lang="ko-KR" altLang="en-US" dirty="0"/>
              <a:t>나의 말이 </a:t>
            </a:r>
            <a:r>
              <a:rPr lang="ko-KR" altLang="en-US" sz="2300" dirty="0"/>
              <a:t>누군가를</a:t>
            </a:r>
            <a:r>
              <a:rPr lang="ko-KR" altLang="en-US" dirty="0"/>
              <a:t> 탓할 수도</a:t>
            </a:r>
            <a:r>
              <a:rPr lang="en-US" altLang="ko-KR" dirty="0"/>
              <a:t>, </a:t>
            </a:r>
            <a:r>
              <a:rPr lang="ko-KR" altLang="en-US" dirty="0"/>
              <a:t>마음을 보듬을 수도 있어요  </a:t>
            </a:r>
          </a:p>
          <a:p>
            <a:r>
              <a:rPr lang="en-US" altLang="ko-KR" dirty="0"/>
              <a:t>068 </a:t>
            </a:r>
            <a:r>
              <a:rPr lang="ko-KR" altLang="en-US" dirty="0"/>
              <a:t>모든 일은 </a:t>
            </a:r>
            <a:r>
              <a:rPr lang="ko-KR" altLang="en-US" dirty="0" err="1"/>
              <a:t>왜라는</a:t>
            </a:r>
            <a:r>
              <a:rPr lang="ko-KR" altLang="en-US" dirty="0"/>
              <a:t> 말로 되물어보세요  </a:t>
            </a:r>
          </a:p>
          <a:p>
            <a:r>
              <a:rPr lang="en-US" altLang="ko-KR" dirty="0"/>
              <a:t>070 </a:t>
            </a:r>
            <a:r>
              <a:rPr lang="ko-KR" altLang="en-US" dirty="0"/>
              <a:t>어려울 때도 손을 내밀 수 있나요  </a:t>
            </a:r>
          </a:p>
          <a:p>
            <a:r>
              <a:rPr lang="en-US" altLang="ko-KR" dirty="0"/>
              <a:t>072 </a:t>
            </a:r>
            <a:r>
              <a:rPr lang="ko-KR" altLang="en-US" dirty="0"/>
              <a:t>현명한 사람은 말을 아낄 줄 알아요  </a:t>
            </a:r>
          </a:p>
          <a:p>
            <a:r>
              <a:rPr lang="en-US" altLang="ko-KR" dirty="0"/>
              <a:t>074 </a:t>
            </a:r>
            <a:r>
              <a:rPr lang="ko-KR" altLang="en-US" dirty="0"/>
              <a:t>잃어버린 것들의 소중함을 기억한다면  </a:t>
            </a:r>
          </a:p>
          <a:p>
            <a:r>
              <a:rPr lang="en-US" altLang="ko-KR" dirty="0"/>
              <a:t>076 </a:t>
            </a:r>
            <a:r>
              <a:rPr lang="ko-KR" altLang="en-US" dirty="0"/>
              <a:t>눈앞의 달콤함에 현혹되지 말아요  </a:t>
            </a:r>
          </a:p>
          <a:p>
            <a:r>
              <a:rPr lang="en-US" altLang="ko-KR" dirty="0"/>
              <a:t>078 </a:t>
            </a:r>
            <a:r>
              <a:rPr lang="ko-KR" altLang="en-US" dirty="0"/>
              <a:t>나의 겉모습은 나의 마음을 담는 그릇입니다  </a:t>
            </a:r>
          </a:p>
          <a:p>
            <a:r>
              <a:rPr lang="en-US" altLang="ko-KR" dirty="0"/>
              <a:t>080 </a:t>
            </a:r>
            <a:r>
              <a:rPr lang="ko-KR" altLang="en-US" dirty="0"/>
              <a:t>어떤 일이건 나만의 이유가 있어야 해요  </a:t>
            </a:r>
          </a:p>
          <a:p>
            <a:r>
              <a:rPr lang="en-US" altLang="ko-KR" dirty="0"/>
              <a:t>082 </a:t>
            </a:r>
            <a:r>
              <a:rPr lang="ko-KR" altLang="en-US" dirty="0"/>
              <a:t>불씨는 작을 때 꺼야 해요  </a:t>
            </a:r>
          </a:p>
          <a:p>
            <a:r>
              <a:rPr lang="en-US" altLang="ko-KR" dirty="0"/>
              <a:t>084 </a:t>
            </a:r>
            <a:r>
              <a:rPr lang="ko-KR" altLang="en-US" dirty="0"/>
              <a:t>억지로 시간의 흐름을 바꾸려 하지 말아요  </a:t>
            </a:r>
          </a:p>
          <a:p>
            <a:r>
              <a:rPr lang="en-US" altLang="ko-KR" dirty="0"/>
              <a:t>086 </a:t>
            </a:r>
            <a:r>
              <a:rPr lang="ko-KR" altLang="en-US" dirty="0"/>
              <a:t>실제보다 두려워하고 </a:t>
            </a:r>
            <a:r>
              <a:rPr lang="ko-KR" altLang="en-US" dirty="0" err="1"/>
              <a:t>있진</a:t>
            </a:r>
            <a:r>
              <a:rPr lang="ko-KR" altLang="en-US" dirty="0"/>
              <a:t> 않나요 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397766-2B0D-4AD3-A3D2-D12FE3157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88F3EEA-DCF7-4779-A7F0-789C29DB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B0B7440-C8DF-4382-9B16-0F0FF194E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4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9913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40AE42-AD8A-4DCF-900E-4FFC2D0D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2"/>
          </a:xfrm>
        </p:spPr>
        <p:txBody>
          <a:bodyPr>
            <a:normAutofit/>
          </a:bodyPr>
          <a:lstStyle/>
          <a:p>
            <a:r>
              <a:rPr lang="ko-KR" altLang="en-US" sz="1800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2140D5-F1CF-4870-9B21-700C224D3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7" y="1124744"/>
            <a:ext cx="4500976" cy="5047456"/>
          </a:xfrm>
        </p:spPr>
        <p:txBody>
          <a:bodyPr>
            <a:normAutofit fontScale="32500" lnSpcReduction="20000"/>
          </a:bodyPr>
          <a:lstStyle/>
          <a:p>
            <a:r>
              <a:rPr lang="en-US" altLang="ko-KR" sz="4300" dirty="0"/>
              <a:t>2. </a:t>
            </a:r>
            <a:r>
              <a:rPr lang="ko-KR" altLang="en-US" sz="4300" dirty="0"/>
              <a:t>인생이라는 미로에서 길을 잃지 않으려면  </a:t>
            </a:r>
          </a:p>
          <a:p>
            <a:r>
              <a:rPr lang="ko-KR" altLang="en-US" dirty="0"/>
              <a:t> </a:t>
            </a:r>
          </a:p>
          <a:p>
            <a:r>
              <a:rPr lang="en-US" altLang="ko-KR" dirty="0"/>
              <a:t>092 </a:t>
            </a:r>
            <a:r>
              <a:rPr lang="ko-KR" altLang="en-US" dirty="0"/>
              <a:t>때로는 책이 아닌 바깥에서 생각의 전환이 일어나요  </a:t>
            </a:r>
          </a:p>
          <a:p>
            <a:r>
              <a:rPr lang="en-US" altLang="ko-KR" dirty="0"/>
              <a:t>094 </a:t>
            </a:r>
            <a:r>
              <a:rPr lang="ko-KR" altLang="en-US" dirty="0"/>
              <a:t>자신의 의지로 피운 꽃이 아름다워요  </a:t>
            </a:r>
          </a:p>
          <a:p>
            <a:r>
              <a:rPr lang="en-US" altLang="ko-KR" dirty="0"/>
              <a:t>096 </a:t>
            </a:r>
            <a:r>
              <a:rPr lang="ko-KR" altLang="en-US" dirty="0"/>
              <a:t>매 순간 충실하면 싫증이 나지 않을 거예요  </a:t>
            </a:r>
          </a:p>
          <a:p>
            <a:r>
              <a:rPr lang="en-US" altLang="ko-KR" dirty="0"/>
              <a:t>098 </a:t>
            </a:r>
            <a:r>
              <a:rPr lang="ko-KR" altLang="en-US" dirty="0"/>
              <a:t>운명이 말하는 바를 받아들여야 할 때도 있어요  </a:t>
            </a:r>
          </a:p>
          <a:p>
            <a:r>
              <a:rPr lang="en-US" altLang="ko-KR" dirty="0"/>
              <a:t>100 </a:t>
            </a:r>
            <a:r>
              <a:rPr lang="ko-KR" altLang="en-US" dirty="0"/>
              <a:t>배움은 넓은 하늘에서 빛나는 눈부신 태양과 같아요  </a:t>
            </a:r>
          </a:p>
          <a:p>
            <a:r>
              <a:rPr lang="en-US" altLang="ko-KR" dirty="0"/>
              <a:t>102 </a:t>
            </a:r>
            <a:r>
              <a:rPr lang="ko-KR" altLang="en-US" dirty="0"/>
              <a:t>순수함은 나를 지키는 가장 강한 </a:t>
            </a:r>
            <a:r>
              <a:rPr lang="ko-KR" altLang="en-US" dirty="0" err="1"/>
              <a:t>힘이에요</a:t>
            </a:r>
            <a:r>
              <a:rPr lang="ko-KR" altLang="en-US" dirty="0"/>
              <a:t>  </a:t>
            </a:r>
          </a:p>
          <a:p>
            <a:r>
              <a:rPr lang="en-US" altLang="ko-KR" dirty="0"/>
              <a:t>104 </a:t>
            </a:r>
            <a:r>
              <a:rPr lang="ko-KR" altLang="en-US" dirty="0"/>
              <a:t>상처를 받아도 되는 사람은 없어요  </a:t>
            </a:r>
          </a:p>
          <a:p>
            <a:r>
              <a:rPr lang="en-US" altLang="ko-KR" dirty="0"/>
              <a:t>106 </a:t>
            </a:r>
            <a:r>
              <a:rPr lang="ko-KR" altLang="en-US" dirty="0"/>
              <a:t>시간을 내 편으로 만들려면  </a:t>
            </a:r>
          </a:p>
          <a:p>
            <a:r>
              <a:rPr lang="en-US" altLang="ko-KR" dirty="0"/>
              <a:t>108 </a:t>
            </a:r>
            <a:r>
              <a:rPr lang="ko-KR" altLang="en-US" dirty="0"/>
              <a:t>진정한 희망은 높은 곳에 있어요  </a:t>
            </a:r>
          </a:p>
          <a:p>
            <a:r>
              <a:rPr lang="en-US" altLang="ko-KR" dirty="0"/>
              <a:t>110 </a:t>
            </a:r>
            <a:r>
              <a:rPr lang="ko-KR" altLang="en-US" dirty="0"/>
              <a:t>상대의 눈빛은 더 많은 것을 담고 있어요  </a:t>
            </a:r>
          </a:p>
          <a:p>
            <a:r>
              <a:rPr lang="en-US" altLang="ko-KR" dirty="0"/>
              <a:t>112 </a:t>
            </a:r>
            <a:r>
              <a:rPr lang="ko-KR" altLang="en-US" dirty="0"/>
              <a:t>불운 앞에 포기하지 말아요  </a:t>
            </a:r>
          </a:p>
          <a:p>
            <a:r>
              <a:rPr lang="en-US" altLang="ko-KR" dirty="0"/>
              <a:t>114 </a:t>
            </a:r>
            <a:r>
              <a:rPr lang="ko-KR" altLang="en-US" dirty="0"/>
              <a:t>행운은 언젠가 찾아오게 </a:t>
            </a:r>
            <a:r>
              <a:rPr lang="ko-KR" altLang="en-US" dirty="0" err="1"/>
              <a:t>마련이에요</a:t>
            </a:r>
            <a:r>
              <a:rPr lang="ko-KR" altLang="en-US" dirty="0"/>
              <a:t>  </a:t>
            </a:r>
          </a:p>
          <a:p>
            <a:r>
              <a:rPr lang="en-US" altLang="ko-KR" dirty="0"/>
              <a:t>116 </a:t>
            </a:r>
            <a:r>
              <a:rPr lang="ko-KR" altLang="en-US" dirty="0"/>
              <a:t>세상을 향한 감동을 잊지 마세요  </a:t>
            </a:r>
          </a:p>
          <a:p>
            <a:r>
              <a:rPr lang="en-US" altLang="ko-KR" dirty="0"/>
              <a:t>118 </a:t>
            </a:r>
            <a:r>
              <a:rPr lang="ko-KR" altLang="en-US" dirty="0"/>
              <a:t>작은 실천이 신뢰를 쌓는 </a:t>
            </a:r>
            <a:r>
              <a:rPr lang="ko-KR" altLang="en-US" dirty="0" err="1"/>
              <a:t>시작이에요</a:t>
            </a:r>
            <a:r>
              <a:rPr lang="ko-KR" altLang="en-US" dirty="0"/>
              <a:t>  </a:t>
            </a:r>
          </a:p>
          <a:p>
            <a:r>
              <a:rPr lang="en-US" altLang="ko-KR" dirty="0"/>
              <a:t>120 </a:t>
            </a:r>
            <a:r>
              <a:rPr lang="ko-KR" altLang="en-US" dirty="0"/>
              <a:t>솔직하게 나를 표현하는 것으로 충분해요  </a:t>
            </a:r>
          </a:p>
          <a:p>
            <a:r>
              <a:rPr lang="en-US" altLang="ko-KR" dirty="0"/>
              <a:t>122 </a:t>
            </a:r>
            <a:r>
              <a:rPr lang="ko-KR" altLang="en-US" dirty="0"/>
              <a:t>초대받지 않은 곳에 불쑥 찾아가지 말아요  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BFC1089-F834-45AA-B5C2-4A5201A3B539}"/>
              </a:ext>
            </a:extLst>
          </p:cNvPr>
          <p:cNvSpPr txBox="1">
            <a:spLocks/>
          </p:cNvSpPr>
          <p:nvPr/>
        </p:nvSpPr>
        <p:spPr>
          <a:xfrm>
            <a:off x="6458366" y="1593574"/>
            <a:ext cx="4500976" cy="457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124 </a:t>
            </a:r>
            <a:r>
              <a:rPr lang="ko-KR" altLang="en-US" dirty="0">
                <a:solidFill>
                  <a:prstClr val="white"/>
                </a:solidFill>
              </a:rPr>
              <a:t>만족을 아는 사람은 마음이 가난해지지 않아요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126 </a:t>
            </a:r>
            <a:r>
              <a:rPr lang="ko-KR" altLang="en-US" dirty="0">
                <a:solidFill>
                  <a:prstClr val="white"/>
                </a:solidFill>
              </a:rPr>
              <a:t>말하는 것과 행동으로 옮기는 것 </a:t>
            </a:r>
            <a:endParaRPr lang="en-US" altLang="ko-KR" dirty="0">
              <a:solidFill>
                <a:prstClr val="white"/>
              </a:solidFill>
            </a:endParaRP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128 </a:t>
            </a:r>
            <a:r>
              <a:rPr lang="ko-KR" altLang="en-US" dirty="0">
                <a:solidFill>
                  <a:prstClr val="white"/>
                </a:solidFill>
              </a:rPr>
              <a:t>좋은 친구를 기억하는 것은 마음속 깊이 행복해지는 </a:t>
            </a:r>
            <a:r>
              <a:rPr lang="ko-KR" altLang="en-US" dirty="0" err="1">
                <a:solidFill>
                  <a:prstClr val="white"/>
                </a:solidFill>
              </a:rPr>
              <a:t>일이에요</a:t>
            </a:r>
            <a:r>
              <a:rPr lang="ko-KR" altLang="en-US" dirty="0">
                <a:solidFill>
                  <a:prstClr val="white"/>
                </a:solidFill>
              </a:rPr>
              <a:t>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130 </a:t>
            </a:r>
            <a:r>
              <a:rPr lang="ko-KR" altLang="en-US" dirty="0">
                <a:solidFill>
                  <a:prstClr val="white"/>
                </a:solidFill>
              </a:rPr>
              <a:t>힘든 일은 한숨 푹 자고 잊어버려요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132 </a:t>
            </a:r>
            <a:r>
              <a:rPr lang="ko-KR" altLang="en-US" dirty="0">
                <a:solidFill>
                  <a:prstClr val="white"/>
                </a:solidFill>
              </a:rPr>
              <a:t>삶은 일상과 특별한 날의 조화로 완성되어요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134 </a:t>
            </a:r>
            <a:r>
              <a:rPr lang="ko-KR" altLang="en-US" dirty="0">
                <a:solidFill>
                  <a:prstClr val="white"/>
                </a:solidFill>
              </a:rPr>
              <a:t>괴로운 일 안에도 좋은 면은 있어요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136 </a:t>
            </a:r>
            <a:r>
              <a:rPr lang="ko-KR" altLang="en-US" dirty="0">
                <a:solidFill>
                  <a:prstClr val="white"/>
                </a:solidFill>
              </a:rPr>
              <a:t>슬픔이 이겨내려 너무 애쓰지 말아요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138 </a:t>
            </a:r>
            <a:r>
              <a:rPr lang="ko-KR" altLang="en-US" dirty="0">
                <a:solidFill>
                  <a:prstClr val="white"/>
                </a:solidFill>
              </a:rPr>
              <a:t>주변을 살피는 여유가 당신의 매력을 더 빛나게 해줄 거예요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140 </a:t>
            </a:r>
            <a:r>
              <a:rPr lang="ko-KR" altLang="en-US" dirty="0">
                <a:solidFill>
                  <a:prstClr val="white"/>
                </a:solidFill>
              </a:rPr>
              <a:t>현재를 똑바로 볼수록 추억도 가치 있어요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142 </a:t>
            </a:r>
            <a:r>
              <a:rPr lang="ko-KR" altLang="en-US" dirty="0">
                <a:solidFill>
                  <a:prstClr val="white"/>
                </a:solidFill>
              </a:rPr>
              <a:t>모든 슬픔은 지나가기 </a:t>
            </a:r>
            <a:r>
              <a:rPr lang="ko-KR" altLang="en-US" dirty="0" err="1">
                <a:solidFill>
                  <a:prstClr val="white"/>
                </a:solidFill>
              </a:rPr>
              <a:t>마련이에요</a:t>
            </a:r>
            <a:r>
              <a:rPr lang="ko-KR" altLang="en-US" dirty="0">
                <a:solidFill>
                  <a:prstClr val="white"/>
                </a:solidFill>
              </a:rPr>
              <a:t>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144 </a:t>
            </a:r>
            <a:r>
              <a:rPr lang="ko-KR" altLang="en-US" dirty="0">
                <a:solidFill>
                  <a:prstClr val="white"/>
                </a:solidFill>
              </a:rPr>
              <a:t>너무 많은 것을 보여주려 하지 말아요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146 </a:t>
            </a:r>
            <a:r>
              <a:rPr lang="ko-KR" altLang="en-US" dirty="0">
                <a:solidFill>
                  <a:prstClr val="white"/>
                </a:solidFill>
              </a:rPr>
              <a:t>고귀함은 인간의 가치를 소중히 여기는 데에서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148 </a:t>
            </a:r>
            <a:r>
              <a:rPr lang="ko-KR" altLang="en-US" dirty="0">
                <a:solidFill>
                  <a:prstClr val="white"/>
                </a:solidFill>
              </a:rPr>
              <a:t>의지가 희박한 확률을 이길 수 있어요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150 </a:t>
            </a:r>
            <a:r>
              <a:rPr lang="ko-KR" altLang="en-US" dirty="0">
                <a:solidFill>
                  <a:prstClr val="white"/>
                </a:solidFill>
              </a:rPr>
              <a:t>누구도 완전무결한 완벽함은 가질 수 없어요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152 </a:t>
            </a:r>
            <a:r>
              <a:rPr lang="ko-KR" altLang="en-US" dirty="0">
                <a:solidFill>
                  <a:prstClr val="white"/>
                </a:solidFill>
              </a:rPr>
              <a:t>수많은 시도들이 모여 하나의 목표를 향해 나아가요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154 </a:t>
            </a:r>
            <a:r>
              <a:rPr lang="ko-KR" altLang="en-US" dirty="0">
                <a:solidFill>
                  <a:prstClr val="white"/>
                </a:solidFill>
              </a:rPr>
              <a:t>즐겁게 하는 일에는 고통이 느껴지지 않아요  </a:t>
            </a:r>
          </a:p>
          <a:p>
            <a:pPr lvl="0">
              <a:buClr>
                <a:srgbClr val="B4DCFA"/>
              </a:buClr>
            </a:pPr>
            <a:r>
              <a:rPr lang="en-US" altLang="ko-KR" dirty="0">
                <a:solidFill>
                  <a:prstClr val="white"/>
                </a:solidFill>
              </a:rPr>
              <a:t>156 </a:t>
            </a:r>
            <a:r>
              <a:rPr lang="ko-KR" altLang="en-US" dirty="0">
                <a:solidFill>
                  <a:prstClr val="white"/>
                </a:solidFill>
              </a:rPr>
              <a:t>웃는 얼굴 뒤에 가려진 진심을 보세요 </a:t>
            </a: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37BBB29B-4770-4FFA-B87D-395FFBC4F1BA}"/>
              </a:ext>
            </a:extLst>
          </p:cNvPr>
          <p:cNvSpPr txBox="1">
            <a:spLocks/>
          </p:cNvSpPr>
          <p:nvPr/>
        </p:nvSpPr>
        <p:spPr>
          <a:xfrm>
            <a:off x="6072405" y="1600200"/>
            <a:ext cx="4500976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6888" marR="0" lvl="0" indent="-246888" algn="l" defTabSz="914400" rtl="0" eaLnBrk="1" fontAlgn="auto" latinLnBrk="1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B4DCFA"/>
              </a:buClr>
              <a:buSzTx/>
              <a:buFont typeface="Euphemia" pitchFamily="34" charset="0"/>
              <a:buChar char="›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E06944-2810-4330-BB65-489CE98D0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CF9EEC2-147A-4B1D-ACB5-24FA0FAB3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C5D920-7A34-4847-84AC-28C7B241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5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948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40AE42-AD8A-4DCF-900E-4FFC2D0D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658912"/>
          </a:xfrm>
        </p:spPr>
        <p:txBody>
          <a:bodyPr>
            <a:normAutofit/>
          </a:bodyPr>
          <a:lstStyle/>
          <a:p>
            <a:r>
              <a:rPr lang="ko-KR" altLang="en-US" sz="1800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2140D5-F1CF-4870-9B21-700C224D3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7" y="1124744"/>
            <a:ext cx="4500976" cy="5047456"/>
          </a:xfrm>
        </p:spPr>
        <p:txBody>
          <a:bodyPr>
            <a:normAutofit fontScale="32500" lnSpcReduction="20000"/>
          </a:bodyPr>
          <a:lstStyle/>
          <a:p>
            <a:r>
              <a:rPr lang="en-US" altLang="ko-KR" sz="4300" dirty="0"/>
              <a:t>3. </a:t>
            </a:r>
            <a:r>
              <a:rPr lang="ko-KR" altLang="en-US" sz="4300" dirty="0"/>
              <a:t>아직 세상에 참 서툰 우리에게  </a:t>
            </a:r>
          </a:p>
          <a:p>
            <a:r>
              <a:rPr lang="ko-KR" altLang="en-US" dirty="0"/>
              <a:t> </a:t>
            </a:r>
          </a:p>
          <a:p>
            <a:r>
              <a:rPr lang="en-US" altLang="ko-KR" dirty="0"/>
              <a:t>162 </a:t>
            </a:r>
            <a:r>
              <a:rPr lang="ko-KR" altLang="en-US" dirty="0"/>
              <a:t>마음은 감추려 하면 할수록 드러나게 </a:t>
            </a:r>
            <a:r>
              <a:rPr lang="ko-KR" altLang="en-US" dirty="0" err="1"/>
              <a:t>마련이에요</a:t>
            </a:r>
            <a:r>
              <a:rPr lang="ko-KR" altLang="en-US" dirty="0"/>
              <a:t>  </a:t>
            </a:r>
          </a:p>
          <a:p>
            <a:r>
              <a:rPr lang="en-US" altLang="ko-KR" dirty="0"/>
              <a:t>164 </a:t>
            </a:r>
            <a:r>
              <a:rPr lang="ko-KR" altLang="en-US" dirty="0"/>
              <a:t>사람도 비어 있을수록 큰 소리가 나요  </a:t>
            </a:r>
          </a:p>
          <a:p>
            <a:r>
              <a:rPr lang="en-US" altLang="ko-KR" dirty="0"/>
              <a:t>166 </a:t>
            </a:r>
            <a:r>
              <a:rPr lang="ko-KR" altLang="en-US" dirty="0"/>
              <a:t>나쁜 마음이 들게끔 하는 것이 있다면 피하세요  </a:t>
            </a:r>
          </a:p>
          <a:p>
            <a:r>
              <a:rPr lang="en-US" altLang="ko-KR" dirty="0"/>
              <a:t>168 </a:t>
            </a:r>
            <a:r>
              <a:rPr lang="ko-KR" altLang="en-US" dirty="0"/>
              <a:t>애매한 호의가 오히려 상처를 줄 때도 있어요  </a:t>
            </a:r>
          </a:p>
          <a:p>
            <a:r>
              <a:rPr lang="en-US" altLang="ko-KR" dirty="0"/>
              <a:t>170 </a:t>
            </a:r>
            <a:r>
              <a:rPr lang="ko-KR" altLang="en-US" dirty="0"/>
              <a:t>이 순간을 견디면 언젠가는 불행도 웃어넘길 수 있을 거예요  </a:t>
            </a:r>
          </a:p>
          <a:p>
            <a:r>
              <a:rPr lang="en-US" altLang="ko-KR" dirty="0"/>
              <a:t>172 </a:t>
            </a:r>
            <a:r>
              <a:rPr lang="ko-KR" altLang="en-US" dirty="0"/>
              <a:t>생각이 깊은 사람은 작은 물결에 큰 소리를 내지 않아요  </a:t>
            </a:r>
          </a:p>
          <a:p>
            <a:r>
              <a:rPr lang="en-US" altLang="ko-KR" dirty="0"/>
              <a:t>174 </a:t>
            </a:r>
            <a:r>
              <a:rPr lang="ko-KR" altLang="en-US" dirty="0"/>
              <a:t>너무 오랫동안 혼자 생각하지 마세요  </a:t>
            </a:r>
          </a:p>
          <a:p>
            <a:r>
              <a:rPr lang="en-US" altLang="ko-KR" dirty="0"/>
              <a:t>176 </a:t>
            </a:r>
            <a:r>
              <a:rPr lang="ko-KR" altLang="en-US" dirty="0"/>
              <a:t>한결같은 태도가 나를 지켜줄 거예요  </a:t>
            </a:r>
          </a:p>
          <a:p>
            <a:r>
              <a:rPr lang="en-US" altLang="ko-KR" dirty="0"/>
              <a:t>178 </a:t>
            </a:r>
            <a:r>
              <a:rPr lang="ko-KR" altLang="en-US" dirty="0"/>
              <a:t>자신만의 방식으로 용기 있게 나아가세요  </a:t>
            </a:r>
          </a:p>
          <a:p>
            <a:r>
              <a:rPr lang="en-US" altLang="ko-KR" dirty="0"/>
              <a:t>180 </a:t>
            </a:r>
            <a:r>
              <a:rPr lang="ko-KR" altLang="en-US" dirty="0"/>
              <a:t>때로는 시간이 많은 것을 해결해줘요  </a:t>
            </a:r>
          </a:p>
          <a:p>
            <a:r>
              <a:rPr lang="en-US" altLang="ko-KR" dirty="0"/>
              <a:t>182 </a:t>
            </a:r>
            <a:r>
              <a:rPr lang="ko-KR" altLang="en-US" dirty="0" err="1"/>
              <a:t>현명함이란</a:t>
            </a:r>
            <a:r>
              <a:rPr lang="ko-KR" altLang="en-US" dirty="0"/>
              <a:t> 타인에 대한 상상력을 발휘하는 </a:t>
            </a:r>
            <a:r>
              <a:rPr lang="ko-KR" altLang="en-US" dirty="0" err="1"/>
              <a:t>일이에요</a:t>
            </a:r>
            <a:r>
              <a:rPr lang="ko-KR" altLang="en-US" dirty="0"/>
              <a:t>  </a:t>
            </a:r>
          </a:p>
          <a:p>
            <a:r>
              <a:rPr lang="en-US" altLang="ko-KR" dirty="0"/>
              <a:t>184 </a:t>
            </a:r>
            <a:r>
              <a:rPr lang="ko-KR" altLang="en-US" dirty="0"/>
              <a:t>가진 것이 없으니 잃을 것도 없다는 말  </a:t>
            </a:r>
          </a:p>
          <a:p>
            <a:r>
              <a:rPr lang="en-US" altLang="ko-KR" dirty="0"/>
              <a:t>186 </a:t>
            </a:r>
            <a:r>
              <a:rPr lang="ko-KR" altLang="en-US" dirty="0"/>
              <a:t>어떤 말로도 그 사람의 마음을 얻을 수 없다면 선물을 보내세요  </a:t>
            </a:r>
          </a:p>
          <a:p>
            <a:r>
              <a:rPr lang="en-US" altLang="ko-KR" dirty="0"/>
              <a:t>188 </a:t>
            </a:r>
            <a:r>
              <a:rPr lang="ko-KR" altLang="en-US" dirty="0"/>
              <a:t>생각을 위대하게 하듯</a:t>
            </a:r>
            <a:r>
              <a:rPr lang="en-US" altLang="ko-KR" dirty="0"/>
              <a:t>, </a:t>
            </a:r>
            <a:r>
              <a:rPr lang="ko-KR" altLang="en-US" dirty="0"/>
              <a:t>행동도 위대하게  </a:t>
            </a:r>
          </a:p>
          <a:p>
            <a:r>
              <a:rPr lang="en-US" altLang="ko-KR" dirty="0"/>
              <a:t>190 </a:t>
            </a:r>
            <a:r>
              <a:rPr lang="ko-KR" altLang="en-US" dirty="0"/>
              <a:t>용기 없음을 스스로 탓할 필요는 없어요 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BFC1089-F834-45AA-B5C2-4A5201A3B539}"/>
              </a:ext>
            </a:extLst>
          </p:cNvPr>
          <p:cNvSpPr txBox="1">
            <a:spLocks/>
          </p:cNvSpPr>
          <p:nvPr/>
        </p:nvSpPr>
        <p:spPr>
          <a:xfrm>
            <a:off x="6166420" y="1593574"/>
            <a:ext cx="479292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188 </a:t>
            </a:r>
            <a:r>
              <a:rPr lang="ko-KR" altLang="en-US" sz="900" dirty="0">
                <a:solidFill>
                  <a:prstClr val="white"/>
                </a:solidFill>
              </a:rPr>
              <a:t>생각을 위대하게 하듯</a:t>
            </a:r>
            <a:r>
              <a:rPr lang="en-US" altLang="ko-KR" sz="900" dirty="0">
                <a:solidFill>
                  <a:prstClr val="white"/>
                </a:solidFill>
              </a:rPr>
              <a:t>, </a:t>
            </a:r>
            <a:r>
              <a:rPr lang="ko-KR" altLang="en-US" sz="900" dirty="0">
                <a:solidFill>
                  <a:prstClr val="white"/>
                </a:solidFill>
              </a:rPr>
              <a:t>행동도 위대하게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190 </a:t>
            </a:r>
            <a:r>
              <a:rPr lang="ko-KR" altLang="en-US" sz="900" dirty="0">
                <a:solidFill>
                  <a:prstClr val="white"/>
                </a:solidFill>
              </a:rPr>
              <a:t>용기 없음을 스스로 탓할 필요는 없어요 </a:t>
            </a:r>
            <a:endParaRPr lang="en-US" altLang="ko-KR" sz="900" dirty="0">
              <a:solidFill>
                <a:prstClr val="white"/>
              </a:solidFill>
            </a:endParaRP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192 </a:t>
            </a:r>
            <a:r>
              <a:rPr lang="ko-KR" altLang="en-US" sz="900" dirty="0">
                <a:solidFill>
                  <a:prstClr val="white"/>
                </a:solidFill>
              </a:rPr>
              <a:t>한 걸음 뒤에 행복이 기다리고 있다는 걸 기억하세요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194 </a:t>
            </a:r>
            <a:r>
              <a:rPr lang="ko-KR" altLang="en-US" sz="900" dirty="0">
                <a:solidFill>
                  <a:prstClr val="white"/>
                </a:solidFill>
              </a:rPr>
              <a:t>고난은 귀한 보석을 감추고 있는 원석과 같아요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196 </a:t>
            </a:r>
            <a:r>
              <a:rPr lang="ko-KR" altLang="en-US" sz="900" dirty="0">
                <a:solidFill>
                  <a:prstClr val="white"/>
                </a:solidFill>
              </a:rPr>
              <a:t>화려한 겉모습보다 내면의 아름다움이 빛나야 해요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198 </a:t>
            </a:r>
            <a:r>
              <a:rPr lang="ko-KR" altLang="en-US" sz="900" dirty="0">
                <a:solidFill>
                  <a:prstClr val="white"/>
                </a:solidFill>
              </a:rPr>
              <a:t>고난이 얼굴빛을 흐리게 할 수는 있어도 마음까지 바꿀 수는 없어요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200 </a:t>
            </a:r>
            <a:r>
              <a:rPr lang="ko-KR" altLang="en-US" sz="900" dirty="0">
                <a:solidFill>
                  <a:prstClr val="white"/>
                </a:solidFill>
              </a:rPr>
              <a:t>마음이 변하는 것이 나쁜 것만은 </a:t>
            </a:r>
            <a:r>
              <a:rPr lang="ko-KR" altLang="en-US" sz="900" dirty="0" err="1">
                <a:solidFill>
                  <a:prstClr val="white"/>
                </a:solidFill>
              </a:rPr>
              <a:t>아니에요</a:t>
            </a:r>
            <a:r>
              <a:rPr lang="ko-KR" altLang="en-US" sz="900" dirty="0">
                <a:solidFill>
                  <a:prstClr val="white"/>
                </a:solidFill>
              </a:rPr>
              <a:t>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202 </a:t>
            </a:r>
            <a:r>
              <a:rPr lang="ko-KR" altLang="en-US" sz="900" dirty="0">
                <a:solidFill>
                  <a:prstClr val="white"/>
                </a:solidFill>
              </a:rPr>
              <a:t>모든 일에는 끝이 있어요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204 </a:t>
            </a:r>
            <a:r>
              <a:rPr lang="ko-KR" altLang="en-US" sz="900" dirty="0">
                <a:solidFill>
                  <a:prstClr val="white"/>
                </a:solidFill>
              </a:rPr>
              <a:t>나에게 주어진 역할이 버겁게 느껴질 때는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206 </a:t>
            </a:r>
            <a:r>
              <a:rPr lang="ko-KR" altLang="en-US" sz="900" dirty="0">
                <a:solidFill>
                  <a:prstClr val="white"/>
                </a:solidFill>
              </a:rPr>
              <a:t>진정한 기쁨은 말로 다 표현할 수 없답니다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208 </a:t>
            </a:r>
            <a:r>
              <a:rPr lang="ko-KR" altLang="en-US" sz="900" dirty="0">
                <a:solidFill>
                  <a:prstClr val="white"/>
                </a:solidFill>
              </a:rPr>
              <a:t>우리의 마음을 평온하게 해주는 것이 </a:t>
            </a:r>
            <a:r>
              <a:rPr lang="ko-KR" altLang="en-US" sz="900" dirty="0" err="1">
                <a:solidFill>
                  <a:prstClr val="white"/>
                </a:solidFill>
              </a:rPr>
              <a:t>진실이에요</a:t>
            </a:r>
            <a:r>
              <a:rPr lang="ko-KR" altLang="en-US" sz="900" dirty="0">
                <a:solidFill>
                  <a:prstClr val="white"/>
                </a:solidFill>
              </a:rPr>
              <a:t> 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210 </a:t>
            </a:r>
            <a:r>
              <a:rPr lang="ko-KR" altLang="en-US" sz="900" dirty="0">
                <a:solidFill>
                  <a:prstClr val="white"/>
                </a:solidFill>
              </a:rPr>
              <a:t>당신은 당신의 생각보다 더 좋은 </a:t>
            </a:r>
            <a:r>
              <a:rPr lang="ko-KR" altLang="en-US" sz="900" dirty="0" err="1">
                <a:solidFill>
                  <a:prstClr val="white"/>
                </a:solidFill>
              </a:rPr>
              <a:t>사람이에요</a:t>
            </a:r>
            <a:r>
              <a:rPr lang="ko-KR" altLang="en-US" sz="900" dirty="0">
                <a:solidFill>
                  <a:prstClr val="white"/>
                </a:solidFill>
              </a:rPr>
              <a:t>  </a:t>
            </a:r>
          </a:p>
          <a:p>
            <a:pPr lvl="0">
              <a:buClr>
                <a:srgbClr val="B4DCFA"/>
              </a:buClr>
            </a:pPr>
            <a:r>
              <a:rPr lang="ko-KR" altLang="en-US" sz="900" dirty="0">
                <a:solidFill>
                  <a:prstClr val="white"/>
                </a:solidFill>
              </a:rPr>
              <a:t> </a:t>
            </a:r>
          </a:p>
          <a:p>
            <a:pPr lvl="0">
              <a:buClr>
                <a:srgbClr val="B4DCFA"/>
              </a:buClr>
            </a:pPr>
            <a:r>
              <a:rPr lang="en-US" altLang="ko-KR" sz="900" dirty="0">
                <a:solidFill>
                  <a:prstClr val="white"/>
                </a:solidFill>
              </a:rPr>
              <a:t>212 EPILOGUE </a:t>
            </a:r>
            <a:r>
              <a:rPr lang="ko-KR" altLang="en-US" sz="900" dirty="0">
                <a:solidFill>
                  <a:prstClr val="white"/>
                </a:solidFill>
              </a:rPr>
              <a:t>언제나 </a:t>
            </a:r>
            <a:r>
              <a:rPr lang="ko-KR" altLang="en-US" sz="900" dirty="0" err="1">
                <a:solidFill>
                  <a:prstClr val="white"/>
                </a:solidFill>
              </a:rPr>
              <a:t>어딘가에</a:t>
            </a:r>
            <a:r>
              <a:rPr lang="ko-KR" altLang="en-US" sz="900" dirty="0">
                <a:solidFill>
                  <a:prstClr val="white"/>
                </a:solidFill>
              </a:rPr>
              <a:t> 가고 있는 당신에게 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37BBB29B-4770-4FFA-B87D-395FFBC4F1BA}"/>
              </a:ext>
            </a:extLst>
          </p:cNvPr>
          <p:cNvSpPr txBox="1">
            <a:spLocks/>
          </p:cNvSpPr>
          <p:nvPr/>
        </p:nvSpPr>
        <p:spPr>
          <a:xfrm>
            <a:off x="6072405" y="1268760"/>
            <a:ext cx="4500976" cy="4903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6888" marR="0" lvl="0" indent="-246888" algn="l" defTabSz="914400" rtl="0" eaLnBrk="1" fontAlgn="auto" latinLnBrk="1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B4DCFA"/>
              </a:buClr>
              <a:buSzTx/>
              <a:buFont typeface="Euphemia" pitchFamily="34" charset="0"/>
              <a:buChar char="›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DFA6309A-5A26-4570-A709-B1662F4A7202}"/>
              </a:ext>
            </a:extLst>
          </p:cNvPr>
          <p:cNvSpPr txBox="1">
            <a:spLocks/>
          </p:cNvSpPr>
          <p:nvPr/>
        </p:nvSpPr>
        <p:spPr>
          <a:xfrm>
            <a:off x="6265386" y="1196752"/>
            <a:ext cx="4500976" cy="5047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1" hangingPunct="1">
              <a:lnSpc>
                <a:spcPct val="90000"/>
              </a:lnSpc>
              <a:spcBef>
                <a:spcPts val="1400"/>
              </a:spcBef>
              <a:buClr>
                <a:schemeClr val="tx2"/>
              </a:buClr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126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784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441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70992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07568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1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31E823-33D2-459B-A8F8-547BBC5D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496D3A-BD16-4654-AF38-C44518A4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2E9FFD4-F7CF-4912-82A0-61A8D38B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6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178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A56FC1-336A-48B1-9535-9ADA7DC9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802928"/>
          </a:xfrm>
        </p:spPr>
        <p:txBody>
          <a:bodyPr>
            <a:normAutofit/>
          </a:bodyPr>
          <a:lstStyle/>
          <a:p>
            <a:r>
              <a:rPr lang="en-US" altLang="ko-KR" sz="1800" dirty="0"/>
              <a:t>1, </a:t>
            </a:r>
            <a:r>
              <a:rPr lang="ko-KR" altLang="en-US" sz="1800" dirty="0"/>
              <a:t>앨리스</a:t>
            </a:r>
            <a:r>
              <a:rPr lang="en-US" altLang="ko-KR" sz="1800" dirty="0"/>
              <a:t>, </a:t>
            </a:r>
            <a:r>
              <a:rPr lang="ko-KR" altLang="en-US" sz="1800" dirty="0"/>
              <a:t>어제와는 다른 너에게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652FD1-4CCE-41C0-A4C1-AA1857D0E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1340768"/>
            <a:ext cx="9782801" cy="483143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 짧은 말 한마디에 긴 인생이 담겨 있어요</a:t>
            </a:r>
            <a:endParaRPr lang="en-US" altLang="ko-KR" sz="1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말을 한번 내뱉으면 그 의미가 영원히 남습니다</a:t>
            </a:r>
            <a:r>
              <a:rPr lang="en-US" altLang="ko-KR" sz="1400" dirty="0"/>
              <a:t>. </a:t>
            </a:r>
          </a:p>
          <a:p>
            <a:pPr marL="268288" indent="-268288">
              <a:lnSpc>
                <a:spcPct val="100000"/>
              </a:lnSpc>
              <a:buNone/>
            </a:pPr>
            <a:r>
              <a:rPr lang="ko-KR" altLang="en-US" sz="1400" dirty="0"/>
              <a:t>    때로 어떤 말은 오랜 시간이 흘러도 지워지지 않고 누군가의 영혼 깊이 새겨지고</a:t>
            </a:r>
            <a:r>
              <a:rPr lang="en-US" altLang="ko-KR" sz="1400" dirty="0"/>
              <a:t>, </a:t>
            </a:r>
            <a:r>
              <a:rPr lang="ko-KR" altLang="en-US" sz="1400" dirty="0"/>
              <a:t>말을 소중하게 여기세요 자신이     쓰는 단어 하나하나에 의식을 담아야 합니다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400" dirty="0"/>
          </a:p>
          <a:p>
            <a:pPr>
              <a:lnSpc>
                <a:spcPct val="10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 현재의 나는 알아도 미래의 나는 아직 몰라요</a:t>
            </a:r>
            <a:endParaRPr lang="en-US" altLang="ko-KR" sz="1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누구나 미래는 알 수 없어요</a:t>
            </a:r>
            <a:r>
              <a:rPr lang="en-US" altLang="ko-KR" sz="1400" dirty="0"/>
              <a:t>. </a:t>
            </a:r>
            <a:r>
              <a:rPr lang="ko-KR" altLang="en-US" sz="1400" dirty="0"/>
              <a:t>그래서 많은 희망과 불안을 안고 살아가지만</a:t>
            </a:r>
            <a:r>
              <a:rPr lang="en-US" altLang="ko-KR" sz="1400" dirty="0"/>
              <a:t>, </a:t>
            </a:r>
            <a:r>
              <a:rPr lang="ko-KR" altLang="en-US" sz="1400" dirty="0"/>
              <a:t>고민해본들 예상대로 되는 일은 거의 없죠</a:t>
            </a:r>
            <a:r>
              <a:rPr lang="en-US" altLang="ko-KR" sz="1400" dirty="0"/>
              <a:t>.</a:t>
            </a:r>
          </a:p>
          <a:p>
            <a:pPr marL="179388" indent="0">
              <a:lnSpc>
                <a:spcPct val="100000"/>
              </a:lnSpc>
              <a:buNone/>
            </a:pPr>
            <a:r>
              <a:rPr lang="ko-KR" altLang="en-US" sz="1400" dirty="0"/>
              <a:t>그러니 미래를 너무 단정하지 마세요</a:t>
            </a:r>
            <a:r>
              <a:rPr lang="en-US" altLang="ko-KR" sz="1400" dirty="0"/>
              <a:t>. </a:t>
            </a:r>
            <a:r>
              <a:rPr lang="ko-KR" altLang="en-US" sz="1400" dirty="0"/>
              <a:t>우리 눈앞에는 미래로 이어지는 길이 무수히 많으니까요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400" dirty="0"/>
          </a:p>
          <a:p>
            <a:pPr>
              <a:lnSpc>
                <a:spcPct val="10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아무것도 하지 않으면 아무것도 시작되지 않아요</a:t>
            </a:r>
            <a:endParaRPr lang="en-US" altLang="ko-KR" sz="1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좋은 일이 생기기를 그저 기다리고만 있나요</a:t>
            </a:r>
            <a:r>
              <a:rPr lang="en-US" altLang="ko-KR" sz="1400" dirty="0"/>
              <a:t>? </a:t>
            </a:r>
            <a:r>
              <a:rPr lang="ko-KR" altLang="en-US" sz="1400" dirty="0"/>
              <a:t>그러나 인생은 기다리기만 하는 사람에게는 아무것도 가져다 주지 않아요</a:t>
            </a:r>
            <a:r>
              <a:rPr lang="en-US" altLang="ko-KR" sz="1400" dirty="0"/>
              <a:t>.  </a:t>
            </a:r>
            <a:r>
              <a:rPr lang="ko-KR" altLang="en-US" sz="1400" dirty="0"/>
              <a:t>좋은 기회가 찾아와도 손을 뻗어 잡으려고 하지 않으면 그대로 지나가버리는 것이 인생이죠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00000"/>
              </a:lnSpc>
              <a:buNone/>
            </a:pPr>
            <a:endParaRPr lang="ko-KR" altLang="en-US" sz="1400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8B2792-ECFE-447D-BD03-C9E5CE240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1DD211-E2DF-447C-B6B4-E08F39D5C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0BCA48B-015B-4C80-8193-65BC12AE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7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78653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FA4C0B-7D0C-4ED4-B2DE-54272A859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36" y="692696"/>
            <a:ext cx="9782801" cy="547950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진정 소중한 것들은 이미 떠나온 시간에 있지 않아요</a:t>
            </a:r>
            <a:endParaRPr lang="en-US" altLang="ko-KR" sz="14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지나간 과거에서 아쉬운 점이 있더라도 너무 연연하지 마세요</a:t>
            </a:r>
            <a:r>
              <a:rPr lang="en-US" altLang="ko-KR" sz="1400" dirty="0"/>
              <a:t>. </a:t>
            </a:r>
            <a:r>
              <a:rPr lang="ko-KR" altLang="en-US" sz="1400" dirty="0"/>
              <a:t>지금 원하는 것을 손에 넣을 수 있을지 없을지는 지난날에 좌우되는 것이 아니라 앞으로 어떻게 </a:t>
            </a:r>
            <a:r>
              <a:rPr lang="ko-KR" altLang="en-US" sz="1400" dirty="0" err="1"/>
              <a:t>하느냐에</a:t>
            </a:r>
            <a:r>
              <a:rPr lang="ko-KR" altLang="en-US" sz="1400" dirty="0"/>
              <a:t> 달려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과거는 그저 떠나온 시간일 뿐입니다</a:t>
            </a:r>
            <a:r>
              <a:rPr lang="en-US" altLang="ko-KR" sz="1400" dirty="0"/>
              <a:t>. </a:t>
            </a:r>
            <a:r>
              <a:rPr lang="ko-KR" altLang="en-US" sz="1400" dirty="0"/>
              <a:t>미래는       스스로 만들어 나가야 해요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흔들리지 않는 마음은 힘이 강해요</a:t>
            </a:r>
            <a:endParaRPr lang="en-US" altLang="ko-KR" sz="14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신념이 담긴 행동에는 망설임이 없습니다</a:t>
            </a:r>
            <a:r>
              <a:rPr lang="en-US" altLang="ko-KR" sz="1400" dirty="0"/>
              <a:t>. </a:t>
            </a:r>
            <a:r>
              <a:rPr lang="ko-KR" altLang="en-US" sz="1400" dirty="0"/>
              <a:t>확신이 담긴 눈빛은 주변에 사람을 끌어당기고 운을 움직여 목적지에 다다르게 해주지요</a:t>
            </a:r>
            <a:r>
              <a:rPr lang="en-US" altLang="ko-KR" sz="1400" dirty="0"/>
              <a:t>. </a:t>
            </a:r>
            <a:r>
              <a:rPr lang="ko-KR" altLang="en-US" sz="1400" dirty="0"/>
              <a:t>막다른 길에 서게 되어 혼란스러울 때는 마음에 품은 신념을 다잡아보세요</a:t>
            </a:r>
            <a:r>
              <a:rPr lang="en-US" altLang="ko-KR" sz="1400" dirty="0"/>
              <a:t>. </a:t>
            </a:r>
            <a:r>
              <a:rPr lang="ko-KR" altLang="en-US" sz="1400" dirty="0"/>
              <a:t>절망 흔들리지 않는 단단한 마음이 결국에는 눈앞의 벽을 부수는 힘이 될 </a:t>
            </a:r>
            <a:r>
              <a:rPr lang="ko-KR" altLang="en-US" sz="1400" dirty="0" err="1"/>
              <a:t>테니까요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절망 앞에 섰을 때는 희망만이 힘이 됩니다</a:t>
            </a:r>
            <a:endParaRPr lang="en-US" altLang="ko-KR" sz="14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어떤 물리적 보상이나 위로의 말로도 소진된 몸과 마음이 회복되지 않을 때가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그런 때에 마음을 치유해주는 것은 의사도 약도 아닌 희망입니다</a:t>
            </a:r>
            <a:r>
              <a:rPr lang="en-US" altLang="ko-KR" sz="1400" dirty="0"/>
              <a:t>. </a:t>
            </a:r>
            <a:r>
              <a:rPr lang="ko-KR" altLang="en-US" sz="1400" dirty="0"/>
              <a:t>각자의 마음에 있는 희망의 열쇠는 모두 다릅니다</a:t>
            </a:r>
            <a:r>
              <a:rPr lang="en-US" altLang="ko-KR" sz="1400" dirty="0"/>
              <a:t>. </a:t>
            </a:r>
            <a:r>
              <a:rPr lang="ko-KR" altLang="en-US" sz="1400" dirty="0"/>
              <a:t>그 열쇠는 스스로 노력해서   찾는 수밖에 없어요</a:t>
            </a:r>
            <a:r>
              <a:rPr lang="en-US" altLang="ko-KR" sz="1400" dirty="0"/>
              <a:t>. </a:t>
            </a:r>
            <a:r>
              <a:rPr lang="ko-KR" altLang="en-US" sz="1400" dirty="0"/>
              <a:t>다른 사람에게서 받은 희망은 당장의 마음을 가볍게 해줄 수는 있어도 금세 사라지는 허상과 같습니다</a:t>
            </a:r>
            <a:r>
              <a:rPr lang="en-US" altLang="ko-KR" sz="14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endParaRPr lang="ko-KR" altLang="en-US" sz="1400" dirty="0"/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E7AE5A5-E330-4DE4-BA39-5387AF59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AFFA193-B9DC-46B0-B8E8-291EA8E4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BE3FD58-D44D-4BC2-AFF9-79708F26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8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88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ACA854-B07F-47DD-88B1-9309CCC87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892" y="653244"/>
            <a:ext cx="9782801" cy="55515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행복의 힌트는 오늘 안에 있어요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과거와 미래에 지나치게 얽매이면 현재 자신의 곁에 있는 희망을 알아보지 못하고 그냥 지나쳐버리지요</a:t>
            </a:r>
            <a:r>
              <a:rPr lang="en-US" altLang="ko-KR" sz="1400" dirty="0"/>
              <a:t>. </a:t>
            </a:r>
            <a:r>
              <a:rPr lang="ko-KR" altLang="en-US" sz="1400" dirty="0"/>
              <a:t>때로는 직시하기가 괴로워 미래를 마냥 희망적으로 그리기도 합니다</a:t>
            </a:r>
            <a:r>
              <a:rPr lang="en-US" altLang="ko-KR" sz="1400" dirty="0"/>
              <a:t>. </a:t>
            </a:r>
            <a:r>
              <a:rPr lang="ko-KR" altLang="en-US" sz="1400" dirty="0"/>
              <a:t>지금 머물고 있는 현재에 </a:t>
            </a:r>
            <a:r>
              <a:rPr lang="ko-KR" altLang="en-US" sz="1400" dirty="0" err="1"/>
              <a:t>발디디지</a:t>
            </a:r>
            <a:r>
              <a:rPr lang="ko-KR" altLang="en-US" sz="1400" dirty="0"/>
              <a:t> 않으면 현실은 변하지  않습니다</a:t>
            </a:r>
            <a:r>
              <a:rPr lang="en-US" altLang="ko-KR" sz="1400" dirty="0"/>
              <a:t>. </a:t>
            </a:r>
            <a:r>
              <a:rPr lang="ko-KR" altLang="en-US" sz="1400" dirty="0"/>
              <a:t>오늘 속에도 분명 당신이 찾고 있던 행복의 힌트가 숨겨져 있을 </a:t>
            </a:r>
            <a:r>
              <a:rPr lang="ko-KR" altLang="en-US" sz="1400" dirty="0" err="1"/>
              <a:t>거에요</a:t>
            </a:r>
            <a:endParaRPr lang="ko-KR" altLang="en-US" sz="1400" dirty="0"/>
          </a:p>
          <a:p>
            <a:pPr marL="0" indent="0">
              <a:lnSpc>
                <a:spcPct val="120000"/>
              </a:lnSpc>
              <a:buNone/>
            </a:pPr>
            <a:endParaRPr lang="ko-KR" altLang="en-US" sz="1400" dirty="0"/>
          </a:p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옳은 말보다 옳은 행동이 중요해요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‘말은 쉬우나 행동은 어렵다’ 라는 말이 있듯이 이상이나 정론을 말하는 것은 누구나 할 수 있어요</a:t>
            </a:r>
            <a:r>
              <a:rPr lang="en-US" altLang="ko-KR" sz="1400" dirty="0"/>
              <a:t>. </a:t>
            </a:r>
            <a:r>
              <a:rPr lang="ko-KR" altLang="en-US" sz="1400" dirty="0"/>
              <a:t>중요한 것은 그   말을 실천하는 행동입니다</a:t>
            </a:r>
            <a:r>
              <a:rPr lang="en-US" altLang="ko-KR" sz="1400" dirty="0"/>
              <a:t>. </a:t>
            </a:r>
            <a:r>
              <a:rPr lang="ko-KR" altLang="en-US" sz="1400" dirty="0"/>
              <a:t>행동이 그 말과 모순된다면 그 안에 담긴 훌륭한 뜻도 </a:t>
            </a:r>
            <a:r>
              <a:rPr lang="ko-KR" altLang="en-US" sz="1400" dirty="0" err="1"/>
              <a:t>바래지기</a:t>
            </a:r>
            <a:r>
              <a:rPr lang="ko-KR" altLang="en-US" sz="1400" dirty="0"/>
              <a:t> </a:t>
            </a:r>
            <a:r>
              <a:rPr lang="ko-KR" altLang="en-US" sz="1400" dirty="0" err="1"/>
              <a:t>마련이에요</a:t>
            </a:r>
            <a:endParaRPr lang="ko-KR" altLang="en-US" sz="1400" dirty="0"/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>
              <a:lnSpc>
                <a:spcPct val="120000"/>
              </a:lnSpc>
              <a:buFont typeface="맑은 고딕" panose="020B0503020000020004" pitchFamily="50" charset="-127"/>
              <a:buChar char="★"/>
            </a:pPr>
            <a:r>
              <a:rPr lang="ko-KR" altLang="en-US" sz="1400" dirty="0"/>
              <a:t>모든 시간은 언젠가 흘러가요</a:t>
            </a:r>
            <a:endParaRPr lang="en-US" altLang="ko-KR" sz="1400" dirty="0"/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o-KR" altLang="en-US" sz="1400" dirty="0"/>
              <a:t>무절제한 삶을 살고 있는 사람에게도</a:t>
            </a:r>
            <a:r>
              <a:rPr lang="en-US" altLang="ko-KR" sz="1400" dirty="0"/>
              <a:t>, </a:t>
            </a:r>
            <a:r>
              <a:rPr lang="ko-KR" altLang="en-US" sz="1400" dirty="0"/>
              <a:t>작은 행복을 소중하게 여기며 사는 사람에게도 시간은 똑같은 속도로 흘러갑니다</a:t>
            </a:r>
            <a:r>
              <a:rPr lang="en-US" altLang="ko-KR" sz="1400" dirty="0"/>
              <a:t>. </a:t>
            </a:r>
            <a:r>
              <a:rPr lang="ko-KR" altLang="en-US" sz="1400" dirty="0"/>
              <a:t>시간은 </a:t>
            </a:r>
            <a:r>
              <a:rPr lang="ko-KR" altLang="en-US" sz="1400" dirty="0" err="1"/>
              <a:t>멈추지도</a:t>
            </a:r>
            <a:r>
              <a:rPr lang="ko-KR" altLang="en-US" sz="1400" dirty="0"/>
              <a:t> 않고 돌아서 가지도 않습니다</a:t>
            </a:r>
            <a:r>
              <a:rPr lang="en-US" altLang="ko-KR" sz="1400" dirty="0"/>
              <a:t>. </a:t>
            </a:r>
            <a:r>
              <a:rPr lang="ko-KR" altLang="en-US" sz="1400" dirty="0"/>
              <a:t>그래서 지금의 괴로운 일도 한번 지나가면 다시 돌아오지 않죠</a:t>
            </a:r>
            <a:r>
              <a:rPr lang="en-US" altLang="ko-KR" sz="1400" dirty="0"/>
              <a:t>.   </a:t>
            </a:r>
            <a:r>
              <a:rPr lang="ko-KR" altLang="en-US" sz="1400" dirty="0"/>
              <a:t>그러니 이왕이면 행복을 바라보며 사는 편이 좋지 않을까요</a:t>
            </a:r>
            <a:r>
              <a:rPr lang="en-US" altLang="ko-KR" sz="1400" dirty="0"/>
              <a:t>??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endParaRPr lang="en-US" altLang="ko-KR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/>
              <a:t>.</a:t>
            </a:r>
            <a:endParaRPr lang="ko-KR" altLang="en-US" sz="1400" dirty="0"/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B9D5EAD-4DDE-4EAF-8752-4C49BECE6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 altLang="ko-KR"/>
              <a:t>2018.09.10</a:t>
            </a:r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88104C8-7633-4C82-A66C-3771A981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)SCG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49C5F55-F678-4549-B1E1-CF104E62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ko-KR" smtClean="0"/>
              <a:t>9</a:t>
            </a:fld>
            <a:r>
              <a:rPr lang="en-US" altLang="ko-KR" dirty="0"/>
              <a:t>/17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737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퍼즐 디자인 서식 파일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685354_TF03460527.potx" id="{29BD53A5-286B-48D0-A9A6-0E9A00C67284}" vid="{49AFC877-BDAD-41AD-998A-399427D746CE}"/>
    </a:ext>
  </a:extLst>
</a:theme>
</file>

<file path=ppt/theme/theme2.xml><?xml version="1.0" encoding="utf-8"?>
<a:theme xmlns:a="http://schemas.openxmlformats.org/drawingml/2006/main" name="Office 테마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퍼즐 디자인 슬라이드</Template>
  <TotalTime>348</TotalTime>
  <Words>2399</Words>
  <Application>Microsoft Office PowerPoint</Application>
  <PresentationFormat>사용자 지정</PresentationFormat>
  <Paragraphs>272</Paragraphs>
  <Slides>17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2" baseType="lpstr">
      <vt:lpstr>맑은 고딕</vt:lpstr>
      <vt:lpstr>Arial</vt:lpstr>
      <vt:lpstr>Euphemia</vt:lpstr>
      <vt:lpstr>Wingdings</vt:lpstr>
      <vt:lpstr>퍼즐 디자인 서식 파일</vt:lpstr>
      <vt:lpstr>앨리스, 너만의 길을 그려봐</vt:lpstr>
      <vt:lpstr>PowerPoint 프레젠테이션</vt:lpstr>
      <vt:lpstr>저자: 루이스 캐럴 </vt:lpstr>
      <vt:lpstr>목차</vt:lpstr>
      <vt:lpstr>목차</vt:lpstr>
      <vt:lpstr>목차</vt:lpstr>
      <vt:lpstr>1, 앨리스, 어제와는 다른 너에게</vt:lpstr>
      <vt:lpstr>PowerPoint 프레젠테이션</vt:lpstr>
      <vt:lpstr>PowerPoint 프레젠테이션</vt:lpstr>
      <vt:lpstr>PowerPoint 프레젠테이션</vt:lpstr>
      <vt:lpstr>2. 인생이라는 미로에서 길을 잃지 않으려면 </vt:lpstr>
      <vt:lpstr>PowerPoint 프레젠테이션</vt:lpstr>
      <vt:lpstr>3. 아직 세상에 참 서툰 우리에게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제목 레이아웃</dc:title>
  <dc:creator>CURE</dc:creator>
  <cp:lastModifiedBy>CURE</cp:lastModifiedBy>
  <cp:revision>66</cp:revision>
  <dcterms:created xsi:type="dcterms:W3CDTF">2018-09-07T14:46:49Z</dcterms:created>
  <dcterms:modified xsi:type="dcterms:W3CDTF">2018-09-09T02:31:47Z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