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81" r:id="rId3"/>
    <p:sldId id="257" r:id="rId4"/>
    <p:sldId id="285" r:id="rId5"/>
    <p:sldId id="258" r:id="rId6"/>
    <p:sldId id="259" r:id="rId7"/>
    <p:sldId id="260" r:id="rId8"/>
    <p:sldId id="288" r:id="rId9"/>
    <p:sldId id="264" r:id="rId10"/>
    <p:sldId id="289" r:id="rId11"/>
    <p:sldId id="265" r:id="rId12"/>
    <p:sldId id="286" r:id="rId13"/>
    <p:sldId id="270" r:id="rId14"/>
    <p:sldId id="271" r:id="rId15"/>
    <p:sldId id="266" r:id="rId16"/>
    <p:sldId id="267" r:id="rId17"/>
    <p:sldId id="268" r:id="rId18"/>
    <p:sldId id="284" r:id="rId19"/>
    <p:sldId id="273" r:id="rId20"/>
    <p:sldId id="274" r:id="rId21"/>
    <p:sldId id="287" r:id="rId22"/>
    <p:sldId id="275" r:id="rId23"/>
    <p:sldId id="277" r:id="rId24"/>
    <p:sldId id="278" r:id="rId25"/>
    <p:sldId id="280" r:id="rId26"/>
    <p:sldId id="282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59" autoAdjust="0"/>
  </p:normalViewPr>
  <p:slideViewPr>
    <p:cSldViewPr>
      <p:cViewPr>
        <p:scale>
          <a:sx n="60" d="100"/>
          <a:sy n="60" d="100"/>
        </p:scale>
        <p:origin x="-154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6A78D-4D84-4632-9D1B-D3010FD0C8C9}" type="datetimeFigureOut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9119E-DF57-4EA7-AE6E-686277F23E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1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C215-AB2F-4BEE-AB02-7EFBB1862D0C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8AD-06E4-4291-8159-F21F27EAF347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3745-6261-4532-BC98-9C67FAA609E4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50B-736A-4218-B319-149F1F55A769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0F6E-20D8-47CA-8CD4-0595240DBCB1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886-44E9-4981-AF6C-156CB4C12888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E1EB-C48F-4B78-A025-7F9C6562F657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0818-2B0C-4569-AA9B-F0DE0EFD972F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FAA5-C4A3-4BA7-A56A-B834EFD54B6E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472B-2788-4F6A-997C-5560199BAC03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9CA4-836F-437D-BA25-BA8B420456C4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53D249-D765-4011-88FC-DC9B96662FB9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543800" cy="1524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ko-KR" altLang="en-US" sz="6600" dirty="0" err="1" smtClean="0"/>
              <a:t>신경끄기의</a:t>
            </a:r>
            <a:r>
              <a:rPr lang="ko-KR" altLang="en-US" sz="6600" dirty="0" smtClean="0"/>
              <a:t> 기술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67744" y="5445224"/>
            <a:ext cx="4704184" cy="990600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2018. 04.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09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04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236296" y="6237312"/>
            <a:ext cx="1152128" cy="432047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10</a:t>
            </a:fld>
            <a:r>
              <a:rPr lang="en-US" altLang="ko-KR" dirty="0"/>
              <a:t> /</a:t>
            </a:r>
            <a:r>
              <a:rPr lang="en-US" altLang="ko-KR" dirty="0" smtClean="0"/>
              <a:t>26</a:t>
            </a:r>
            <a:endParaRPr lang="ko-KR" altLang="en-US" dirty="0"/>
          </a:p>
        </p:txBody>
      </p:sp>
      <p:pic>
        <p:nvPicPr>
          <p:cNvPr id="5122" name="Picture 2" descr="http://img1.daumcdn.net/thumb/R720x0/?fname=http://t1.daumcdn.net/liveboard/maxim/a8ee65ab493a4a2caf9fcbc2261466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06392"/>
            <a:ext cx="4565636" cy="23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daumcdn.net/thumb/R720x0/?fname=http://t1.daumcdn.net/liveboard/maxim/a184f751e95643f1b1de0beacdcdb6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7629"/>
            <a:ext cx="4619599" cy="29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1.daumcdn.net/thumb/R720x0/?fname=http://t1.daumcdn.net/liveboard/maxim/e3311c2ab9894378af69b7fe63831d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7629"/>
            <a:ext cx="4629664" cy="29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1.daumcdn.net/thumb/R720x0/?fname=http://t1.daumcdn.net/liveboard/maxim/4f8069ed29e14be089a2fa7921496c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53" y="3806393"/>
            <a:ext cx="4580303" cy="23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755576" y="260648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일상생활을 </a:t>
            </a:r>
            <a:r>
              <a:rPr lang="ko-KR" altLang="en-US" sz="1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인스타그램에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올려 화제가 된 마성의 개그맨 김재우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443805"/>
            <a:ext cx="7992888" cy="57214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40~50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전에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높이기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심리학에서 맹위를 떨쳤다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학교에서는 학업 성취도가 낮은 아이들을 배려하기 위해 학점 부풀리기를 시행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갖가지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평범하고 뻔한 활동에 대한 참가상과 엉터리 트로피를 만들었다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사업과 동기부여 세미나에서도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모두가 특별하며 엄청난 성공을 거둘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!’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주문을 구호로 삼았다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 다음 세대에 이르러 우리 모두가 특별한 건 아니라는 생각이 상식이 됨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그동안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드러난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바에 의하면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그럴듯한 이유 없이 자신에게 만족감을 느끼는 건 사실 아무 소용이 없다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다부지고 출세한 성인이 되는 데는 </a:t>
            </a:r>
            <a:r>
              <a:rPr lang="ko-KR" altLang="en-US" sz="1400" b="1" i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역경과 실패가 실제로 도움이 되며 심지어 </a:t>
            </a:r>
            <a:r>
              <a:rPr lang="en-US" altLang="ko-KR" sz="1400" b="1" i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i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필수적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자아존중감을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제대로 측정하려면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긍정적 경험을 어떻게 느끼는지가 아니라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부정적 경험을 어떻게 느끼는지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봐야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자존감이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높은 사람은 자신의 부정적인 부분을 그대로 볼 수 있다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돈 문제에 무책임할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떄가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있어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내 성공을 과장할 때가 있어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.”, 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타인에게 지나치게 의존해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자립심을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키워야 겠어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더 나은 사람이 되기 위해 행동한다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그러나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허세꾼들은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자신의 문제를 솔직히 인정할 수 없기 때문에 삶을 알차고 의미 있는 방향으로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바로잡지 못한다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끝없이 쾌락을 좇고 부정을 차곡차곡 쌓아 올릴 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모두는 대체로 평범한 사람인데 세간의 이목을 끄는 건 전부 극단적인 것들이다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160219"/>
            <a:ext cx="936104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11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88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443805"/>
            <a:ext cx="7992888" cy="57214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당신은 유망주도 아니고 실패자도 아니다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머릿속에 담고 있는 자아상을 버리면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자유롭게 행동하고 실패하며 성장할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인간관계에 서툰 것 같아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라고 있는 그대로 받아들이면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순간 당신의 에너지를 갉아먹던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수많은 관계에서 자유로워질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사회적인 사람이 되어야 한다는 당신의 정체성이 사라지기 때문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반항아가 아니라 샌님인가 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라고 자기를 있는 그대로 받아들이는 학생은 속박에서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벗어나 열정을 되찾을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학자가 되겠다는 꿈을 좇다가 실패해도 거리낄 것이 없기 때문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당신의 문제는 특별하지 않다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그렇기 때문에 놓아버리면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크나큰 자유를 맛볼 수 있다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 없는 확신으로 인한 두려움도 일종의 허세를 낳는다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탄 비행기가 사고로 추락할 비행기라고 믿을 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사업 계획이 모두가 비웃을 어리석은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계획이라고 생각할 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바로 모두가 조롱하고 비웃을 사람이라고 여길 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자기도 모르게 속으로 이렇게 생각하고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i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달라</a:t>
            </a:r>
            <a:r>
              <a:rPr lang="en-US" altLang="ko-KR" sz="1600" b="1" i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i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남들과는 달라</a:t>
            </a:r>
            <a:r>
              <a:rPr lang="en-US" altLang="ko-KR" sz="1600" b="1" i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i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특별해</a:t>
            </a:r>
            <a:r>
              <a:rPr lang="en-US" altLang="ko-KR" sz="1600" b="1" i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이게 바로 자아도취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나르시시즘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자신이 특별하다거나 남다르다는 생각을 버려라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삶의 기준을 </a:t>
            </a:r>
            <a:endParaRPr lang="en-US" altLang="ko-KR" sz="1400" u="sng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평범하고 일반적인 것으로 다시 정하라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자신을 유망주나 재야의 천재로 보지 말라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비참한 피해자나 형편없는 실패자로도 여기지 말라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그보다 훨씬 평범한 정체성인 학생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배우자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친구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창작자와 같은 기준으로 자신을 평가하라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 정체성을 좁고 희귀한 것으로 규정할수록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많은 삶의 요소들이 위협적으로 보일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그르므로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되도록 단순하고 일상적인 방식으로 자신을 규정하라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160219"/>
            <a:ext cx="936104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12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78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자기인식 첫 단계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자기감정을 이해하는 것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이럴 때 행복해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이럴 때 슬퍼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자기인식 두 번째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어떤 감정을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느끼는지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이를 통해 자신이 생각하는 성공과 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실패가 무엇인지 알 수 있다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왜 화가 날까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?’ 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목표를 이루지 못해서일까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질문들은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어떤 감정이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우리를 위축시키는 지 근본 원인을 이해하는 데 도움을 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자기인식 세 번째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개인의 가치관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나는 왜 이것을 성공 또는 실패로 간주할까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?’ 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자신을 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어떻게 평가하고 </a:t>
            </a:r>
            <a:r>
              <a:rPr lang="ko-KR" altLang="en-US" sz="1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있는거지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?’ 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자신과 주변 사람을 어떤 기준으로 판단하고 </a:t>
            </a:r>
            <a:r>
              <a:rPr lang="ko-KR" altLang="en-US" sz="1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있는걸까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?’</a:t>
            </a:r>
          </a:p>
          <a:p>
            <a:pPr marL="0" indent="0">
              <a:buNone/>
            </a:pPr>
            <a:endParaRPr lang="en-US" altLang="ko-KR" sz="140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인간의 존재와 행동의 밑바탕을 이룬다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쓸모없는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것에 가치를 둔다면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가령 엉뚱한 것을 성공 또는 실패로 생각한다면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가치관에 기초한 모든 것이 엉망이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생각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감정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일상적인 느낌 모든 것이 말이다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상황에 관한 우리의 생각과 느낌은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궁극적으로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그것에 얼마나 가치를 두느냐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좌우된다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자기계발 도사들은 자기인식의 깊은 단계를 무시한다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부자가 되고 싶어 안달이 난 사람들을 </a:t>
            </a:r>
            <a:r>
              <a:rPr lang="ko-KR" altLang="en-US" sz="1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끌어모아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이렇게 하면 돈을 더 벌 수 있다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며 별의별 방법을 제시하지만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u="sng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가치관을 다루는 </a:t>
            </a:r>
            <a:endParaRPr lang="en-US" altLang="ko-KR" sz="1400" u="sng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u="sng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중요한 질문은 외면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이를테면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애초에 왜 부자가 되고픈 욕구를 느낄까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?’, ‘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성공과 실패를 가늠하는 나름의 기준은 무엇일까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?’, ‘</a:t>
            </a:r>
            <a:r>
              <a:rPr lang="ko-KR" altLang="en-US" sz="1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벤틀리를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몰지 못한다는 사실이 아니라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특정한 가치가 우리가 불행을 느끼는 근본 원인은 아닐까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?’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같은 질문 말이다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978024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13</a:t>
            </a:fld>
            <a:r>
              <a:rPr lang="en-US" altLang="ko-KR" dirty="0"/>
              <a:t> /</a:t>
            </a:r>
            <a:r>
              <a:rPr lang="en-US" altLang="ko-KR" dirty="0" smtClean="0"/>
              <a:t>26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‘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고통을 피하는 법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없어</a:t>
            </a:r>
            <a:endParaRPr lang="ko-KR" altLang="en-US" sz="2400" dirty="0"/>
          </a:p>
        </p:txBody>
      </p:sp>
      <p:pic>
        <p:nvPicPr>
          <p:cNvPr id="3075" name="Picture 3" descr="C:\Users\hyoyoung\AppData\Local\Microsoft\Windows\Temporary Internet Files\Content.IE5\86H8YDDC\money-938769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62" y="5085184"/>
            <a:ext cx="1176942" cy="11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332656"/>
            <a:ext cx="7776864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나은 삶을 원한다면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나은 </a:t>
            </a:r>
            <a:r>
              <a:rPr lang="ko-KR" altLang="en-US" sz="18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</a:t>
            </a: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400" b="1" i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신경써라</a:t>
            </a:r>
            <a:endParaRPr lang="en-US" altLang="ko-KR" sz="1400" b="1" i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가치는 우선순위를 매기는 문제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관련된다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누구나 좋은 집을 원하고 많은 돈을 벌고 싶어 할 것이다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문제는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우선순위를 어디에 두느냐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당신이 다른 어떤 것보다 우선시해서 당신의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결정에 가장 큰 영향을 미치는 가치는 무엇인가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좋은 가치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현실에 바탕을 두고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사회에 이로우며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 통제할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→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정직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혁신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유연함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자립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호기심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너그러움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겸손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창조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내적으로 얻는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마음만 먹으면 당장 실현 가능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나쁜 가치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미신적이고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사회에 해로우며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 통제할 수 없다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속임수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폭력에 의한 지배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무분별한 섹스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늘 즐기며 살기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항상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주목받기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혼자 있지 않기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모두에게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사랑받기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부자가 되기 위해 돈 벌기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사이비 신을 위해 작은 동물을 제물로 바치기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외적 사건에 의존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전용기 타기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듣기 좋은 소리만 듣기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비싼 집 사기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고급 술집에서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캐비어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먹기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271411"/>
            <a:ext cx="1009114" cy="325942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14</a:t>
            </a:fld>
            <a:r>
              <a:rPr lang="en-US" altLang="ko-KR" dirty="0"/>
              <a:t> /</a:t>
            </a:r>
            <a:r>
              <a:rPr lang="en-US" altLang="ko-KR" dirty="0" smtClean="0"/>
              <a:t>26</a:t>
            </a:r>
            <a:endParaRPr lang="ko-KR" altLang="en-US" dirty="0"/>
          </a:p>
        </p:txBody>
      </p:sp>
      <p:pic>
        <p:nvPicPr>
          <p:cNvPr id="4098" name="Picture 2" descr="C:\Users\hyoyoung\AppData\Local\Microsoft\Windows\Temporary Internet Files\Content.IE5\6JELXILI\scales-1524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51920" y="4725144"/>
            <a:ext cx="1368152" cy="1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49971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42.195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킬로미터를 어떻게 달릴 것인가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누군가 나타나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42.195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킬로미터를 뛰지 않으면 가족을 죽이겠다고 협박한다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멋진 운동화와 스포츠용품을 구입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몇 달 동안 엄격히 훈련한 뒤 처음 마라톤을 완주한다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똑같이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42.195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킬로미터를 뛰고 똑같이 고통이 온몸으로 퍼진다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자발적으로 선택해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준비했을 때는 인생에서 가장 빛나는 순간이 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억지로 했을 때는 인생에서 가장 괴로운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경험이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쓰라린 기분을 느낄 것인가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솟구치는 기운을 느낄 것인가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 사이를 가르는 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이건 내 선택이니 내 책임이다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마음가짐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문제는 내가 선택한다고 생각할 때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에너지를 느낀다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반면 내 의사와 상관없이 문제가 강요되었다고 생각할 때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부당함과 비참함을 느낀다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언제나 선택을 한다</a:t>
            </a:r>
            <a:r>
              <a:rPr lang="en-US" altLang="ko-KR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삶에 더 큰 책임감을 가질수록</a:t>
            </a:r>
            <a:r>
              <a:rPr lang="en-US" altLang="ko-KR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삶에 더 큰 영향력을 행사할 수 </a:t>
            </a:r>
            <a:endParaRPr lang="en-US" altLang="ko-KR" sz="1400" b="1" i="1" dirty="0" smtClean="0"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있다</a:t>
            </a:r>
            <a:r>
              <a:rPr lang="en-US" altLang="ko-KR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문제는 내가 책임지겠다는 자세가 문제 해결의 첫걸음이다</a:t>
            </a:r>
            <a:r>
              <a:rPr lang="en-US" altLang="ko-KR" sz="14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b="1" i="1" dirty="0"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24328" y="6237312"/>
            <a:ext cx="906016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15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선택을 했으면 책임도 져야지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96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260648"/>
            <a:ext cx="7992888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말랄라가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총에 맞서 지키려고 했던 것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2008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탈레반이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파키스탄 북동부 변경에 있는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스와트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계곡을 점령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이들은 이슬람 극단주의자의 강령을 이행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TV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영화를 금지했고 여성은 남성을 동반하지 않으면 집 밖으로 나갈 수 없었으며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여자아이는 학교에 다닐 수 없었다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2009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세의 파키스탄 소녀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말랄라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유사프자이는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학교에 다닐 수 없게 한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탈레반의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조치에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공개적으로 반대했다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자신과 아버지의 목숨을 걸고 학교에 계속 다녔다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온라인에는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너희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탈레반이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감히 내가 교육받을 권리를 빼앗아 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?”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글을 썼다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2012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말랄라는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학교가는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버스 안에서 총에 맞았다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복면을 쓴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탈레반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군인이 버스에 올라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누가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말랄라냐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말하지 않으면 다 쏴버리겠다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했을 때 그녀는 신원을 밝혔고 군인은 다른 승객이 보는 앞에서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말랄라의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머리에 총을 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그녀는 오늘날까지 살아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여전히 이슬람 국가가 여성에게 자행하는 폭력과 억압에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반대하는 목소리를 내고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베스트셀러 작가이기도 하며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2014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년에는 노벨 평화상을 받았다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머리에 총을 맞은 사건으로 그녀는 더 많은 지지자들과 더 큰 용기를 얻었다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침대에 누워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아무것도 할 수 없어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라거나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선택권이 없어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라고 말할 법한 상황에서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그녀는 정 반대를 택했다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10400" y="6237312"/>
            <a:ext cx="978024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16</a:t>
            </a:fld>
            <a:r>
              <a:rPr lang="en-US" altLang="ko-KR" dirty="0"/>
              <a:t> /</a:t>
            </a:r>
            <a:r>
              <a:rPr lang="en-US" altLang="ko-KR" dirty="0" smtClean="0"/>
              <a:t>26</a:t>
            </a:r>
            <a:endParaRPr lang="ko-KR" altLang="en-US" dirty="0"/>
          </a:p>
        </p:txBody>
      </p:sp>
      <p:pic>
        <p:nvPicPr>
          <p:cNvPr id="2050" name="Picture 2" descr="http://ncc.phinf.naver.net/20160307_179/1457316576256C3Ved_JPEG/5.jpg?type=w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880320" cy="16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9592" y="4437112"/>
            <a:ext cx="25026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말랄라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유사프자이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1997. 7. 12,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파키스탄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노벨평화상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세계어린이상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필라델피아 자유메달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2017. 04 ~ UN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평화대사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2013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말랄라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재단 설립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6949" y="4779149"/>
            <a:ext cx="2337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 명의 선생님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한 권의 책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한 개의 펜이 </a:t>
            </a:r>
            <a:endParaRPr lang="en-US" altLang="ko-KR" sz="1400" b="1" i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세상을 바꿀 수 있습니다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1400" i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168153"/>
            <a:ext cx="7920880" cy="49971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마이클 조던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살아오면서 실패에 실패를 거듭했다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그게 내가 성공한 이유다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성장은 끝없는 반복 과정이다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새로운 것을 알게 될 때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틀린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것에서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옳은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것으로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나아가는 게 아니라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틀린 것에서 약간 덜 틀린 것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나아간다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과정이 반복된다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끊임없이 진리와 완성을 향해 나아가지만 실제로 거기에 도달하지는 못한다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결정적인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정답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구할 게 아니라 오늘 틀린 점을 조금 깎아내 내일은 조금 덜 틀리고자 해야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수많은 이들이 자신의 삶이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옳아야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생각에 지나치게 집착하는 탓에 오히려 삶을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제대로 살지 못한다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알고 믿게 되는 것의 대부분이 우리 두뇌의 선천적인 부정확함과 편견의 산물이다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받아들이는 가치 가운데 대부분이 세상을 대표하지 못하는 사건의 소산이거나 완전히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왜곡된 과거의 결과물이다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그래서 결론은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믿음의 대부분이 틀렸다는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정확히 말하자면 모든 믿음이 틀렸다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믿음은 다른 믿음보다 덜 틀릴 따름이다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뭔가를 경험한다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며칠 뒤 그걸 약간 다르게 기억한다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다른 사람에게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내용을 전할 때 이야기에 있는 몇몇 허점을 메우기 위해 상상력을 동원한다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그래야 모든 게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말이 되고 자기가 제정신인 게 되니까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그러고는 그렇게 상상으로 채워 넣은 내용을 사실로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믿어 버린 채 그걸 다시 사람들에게 전한다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그런 식으로 우리는 사실에서 조금씩 벗어난다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36296" y="6237312"/>
            <a:ext cx="1122040" cy="504056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17</a:t>
            </a:fld>
            <a:r>
              <a:rPr lang="en-US" altLang="ko-KR" dirty="0"/>
              <a:t> /</a:t>
            </a:r>
            <a:r>
              <a:rPr lang="en-US" altLang="ko-KR" dirty="0" smtClean="0"/>
              <a:t>26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넌 틀렸어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물론 나도 틀렸고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54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443805"/>
            <a:ext cx="7776864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매일 덜 틀린 사람으로 거듭나는 법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당신의 삶을 조금은 불확실하게 만들 몇 가지 질문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틀렸다면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일반적으로 우리는 자기 모습을 있는 그대로 보지 못한다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 눈에는 화나거나 질투하거나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심란한 모습이 안 보이게 마련이다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그걸 볼 수 있는 유일한 길은 내가 날 얼마나 오해하고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있는지 끊임 없이 의심함으로써 자기 확신이라는 갑옷에 균열을 내는 것이다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화났다고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그렇다면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 자존심을 세우고 있는 것뿐인가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?”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질문을 습관화해야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보통은 단순히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질문을 하는 것만으로도 삶의 여러 문제를 해결하는 데 도움이 되는 겸손과 연민을 배울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틀렸다는 게 무슨 의미일까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자기가 틀렸는지 의심해볼 수 있는 사람은 많다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 한 걸음 더 나아가 그게 의미하는 바를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받아들일 수 있는 사람은 별로 없다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왜냐면 내가 틀렸다는 사실이 함축하는 바가 보통은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고통스러운 것이기 때문이다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틀렸다는 걸 인정하면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현재의 문제가 어떻게 바뀔까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질문의 목표는 어느 문제가 더 나은지 알아내는 거다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이를 통해 내가 건전한 가치관에 따라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살아가는 사람인지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아니면 신경과민에 시달리며 자신을 포함한 모든 사람에게 화풀이를 해대는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얼간이인지 판별할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232227"/>
            <a:ext cx="1001688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18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6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2152" y="1052736"/>
            <a:ext cx="7851227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진짜로 성공하려면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실패를 기꺼이 감수해야 한다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실패하지 않겠다는 건 성공하지 않겠다는 거나 마찬가지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실패를 두려워하게 되는 건 엉터리 가치를 선택했기 때문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경우가 많다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모두가 나를 좋아하게 만들기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기준으로 나 자신을 평가한다면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불안에 떨게 될 것이다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왜냐면 실패가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행동이 아니라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타인의 행동에 의해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규정되기 때문이다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이 기준은 내 통제 밖에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나의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자존감을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다른 사람의 판단에 맡기는 꼴이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사회생활을 개선하기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기준으로 삼으면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사람이 나를 어떻게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대하는지와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무관하게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타인과의 좋은 관계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내 가치에 충실하게 살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경우 내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나 자신의 행동과 행복에 의해 결정된다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엉터리 가치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우리의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통제 밖에 있는 구체적이고 외적인 목표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포함한다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목표를 좇다 보면 엄청난 불안에 시달리게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목표는 성취한다 할지라도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남는 건 공허와 허탈 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달성하고 나면 더는 해결해야 할 문제가 남지 않기 때문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세속적 성공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이라는 가치의 기준을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비싼 집과 멋진 차를 구입하기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정한다면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그걸 위해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동안 뼈 빠지게 일한다면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그걸 달성하자마자 당신의 기준은 아무런 쓸모가 </a:t>
            </a:r>
            <a:endParaRPr lang="en-US" altLang="ko-KR" sz="1400" u="sng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없어진다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곧장 중년의 위기가 닥칠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왜냐면 당신의 삶에 동력을 불어넣던 문제가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방금 사라졌기 때문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경우에는 성장하고 발전할 다른 기회가 주어지지 않는다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08304" y="6237312"/>
            <a:ext cx="1122040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19</a:t>
            </a:fld>
            <a:r>
              <a:rPr lang="en-US" altLang="ko-KR" dirty="0"/>
              <a:t> /</a:t>
            </a:r>
            <a:r>
              <a:rPr lang="en-US" altLang="ko-KR" dirty="0" smtClean="0"/>
              <a:t>26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실패했다고 괴로워하지 마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82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9131" y="620688"/>
            <a:ext cx="4807286" cy="5341633"/>
          </a:xfrm>
        </p:spPr>
        <p:txBody>
          <a:bodyPr>
            <a:normAutofit/>
          </a:bodyPr>
          <a:lstStyle/>
          <a:p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저자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마크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맨슨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Mark Manson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1984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텍사스 주 출생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보스턴 대학교 졸업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명이 넘는 구독자를 지닌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미국에서 가장 영향력 있는 </a:t>
            </a:r>
            <a:r>
              <a:rPr lang="ko-KR" altLang="en-US" sz="16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파워블로거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 하나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출간 후 아마존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뉴욕타임스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베스트셀러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150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부 이상의 판매고를 기록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57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연속 </a:t>
            </a:r>
            <a:endParaRPr lang="en-US" altLang="ko-KR" sz="1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베스트셀러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아마존에서 가장 많이 읽은 책으로 뽑힘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그의 미디어 파워는 메이저 언론에 버금갈 정도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indent="0">
              <a:buNone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그에게서 인생의 답을 찾으려 하는 </a:t>
            </a:r>
            <a:r>
              <a:rPr lang="ko-KR" altLang="en-US" sz="16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이메일이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하루에도 수천 통씩 쇄도</a:t>
            </a:r>
            <a:endParaRPr lang="en-US" altLang="ko-KR" sz="1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학창시절 마약문제로 퇴학까지 당했던 문제아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 졸업 후 한동안 직장을 구하지 못해 친구네 집 소파를 전전하던 백수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뚜렷한 삶의 </a:t>
            </a:r>
            <a:endParaRPr lang="en-US" altLang="ko-KR" sz="1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목표나 확고한 가치관 없이 살았지만 지금은</a:t>
            </a:r>
            <a:endParaRPr lang="en-US" altLang="ko-KR" sz="1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180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 다른 인생을 살고 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160219"/>
            <a:ext cx="1001688" cy="365125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  <p:pic>
        <p:nvPicPr>
          <p:cNvPr id="1026" name="Picture 2" descr="(마크 맨슨 ) 신경 끄기의 기술 : 인생에서 가장 중요한 것만 남기는 힘 ㅣ 갤리온 : 이그잼플러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20688"/>
            <a:ext cx="20964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관련 이미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933057"/>
            <a:ext cx="2096482" cy="15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346" y="332656"/>
            <a:ext cx="7993118" cy="57370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사람들이 절체절명의 위기에 몰렸을 때 오히려 위대한 성취를 이뤄낸다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고통은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때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우리를 다시 일어서게 해준다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강한 사람으로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현실적인 사람으로 만들어준다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암과의 사투에서 승리한 많은 사람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전보다 더 강해진 느낌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전보다 더 감사할 줄 알게 됨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군인이 교전 지역의 위험한 환경을 견뎌낸 뒤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정신력이 강해졌다고 말한다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육체적 고통을 겪어야 뼈와 근육이 강해지는 것처럼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정신적 고통을 겪어야 정신력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공감 능력이 강해져서 더 행복한 삶을 누릴 수 있다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사람은 보통 최악의 순간을 경험한 뒤에야 인생을 보는 관점이 확 바뀐다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일단 극심한 고통을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겪어 봐야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기존의 가치를 돌아보며 왜 그것이 도움이 안 되는지를 따져본다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우리에겐 일종의 실존적 위기가 필요하다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그래야 객관적인 눈으로 내가 지금껏 인생의 의미를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어디에서 찾았는지를 되돌아보고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인생의 방향을 재설정하게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38392" y="6237313"/>
            <a:ext cx="1050032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20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2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572252"/>
            <a:ext cx="7868162" cy="57370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실패를 받아들이는 법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뭐라도 해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가만히 있지 말고 뭐라도 해라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그러면 답을 얻게 된다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대부분의 사람이 어느 정도 동기가 부여될 경우에만 행동에 전념한다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60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정신적 자극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동기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바람직한 행동</a:t>
            </a:r>
            <a:endParaRPr lang="en-US" altLang="ko-KR" sz="16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60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뭔가를 성취하고 싶은데 동기나 자극이 없을 때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할 수 있는 건 아무것도 없다고 </a:t>
            </a:r>
            <a:endParaRPr lang="en-US" altLang="ko-KR" sz="140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생각해 버린다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 위의 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 반응이 그대로 끝나는 게 아니라 무한이 반복된다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60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자극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동기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행동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자극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동기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행동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무한 반복</a:t>
            </a:r>
            <a:endParaRPr lang="en-US" altLang="ko-KR" sz="16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60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행동이 정신적 반응과 자극을 일으키고 뒤이어 다른 행동의 동기가 된다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지식을 활용해 사고방식을 다음과 같이 바꿀 수 있다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60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행동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자극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동기</a:t>
            </a:r>
            <a:endParaRPr lang="en-US" altLang="ko-KR" sz="16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6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동기가 부족해서 인생을 바꿀 수 없다고 생각한다면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뭔가를 하라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뭐라도 말이다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그다음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행동의 반응을 활용해서 스스로 동기를 부여하라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뭐라도 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원리를 따르면 실패가 하찮게 느껴진다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결과가 과정의 일부라고 생각하면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앞으로 나아갈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성공의 기준은 그저 행동하는 것이며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자극은 전제조건이 아니라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보상이다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자유롭게 실패하고 실패</a:t>
            </a:r>
            <a:r>
              <a:rPr lang="ko-KR" altLang="en-US" sz="1400" b="1" u="sng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또다시 성장의 원동력이 된다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b="1" u="sng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38392" y="6237313"/>
            <a:ext cx="1050032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21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67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인생의 의미와 즐거움에는 수준이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 높은 의미와 즐거움에 닿으려면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하나의 관계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직업에 수십 년을 바쳐야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한 가지 일에 수십 년을 바치려면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나머지 선택지를 거부해야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하나의 가치를 선택하려면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나머지 가치들을 거부해야 한다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무엇을 거부하느냐가 우리를 규정한다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강압적인 어머니는 자식이 살아가며 마주치는 모든 문제를 책임지려 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그렇게 자란 아이는 결국 어른이 돼서도 타인이 자신의 문제를 책임져야 한다고 믿게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당신의 문제를 다른 사람이 대신 해결해줄 수는 없다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마찬가지로 당신도 다른 사람의 문제를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대신 해결해줄 수 없다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또한 상대를 행복하게 만드는 길이 아니다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건강한 관계를 지속하려면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사람 모두가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아니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 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말을 주고받을 줄 알아야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부정이 없다면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 가끔씩 거절을 하지 않는다면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경계가 무너져서 한 사람의 문제와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가치관이 다른 사람을 지배하게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갈등을 겪는 건 정상일 뿐만 아니라 건전한 관계를 유지하는 데 꼭 필요하다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266384" y="6165304"/>
            <a:ext cx="1122040" cy="504056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22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거절은 인생의 기술이야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27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978024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23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11560" y="1052736"/>
            <a:ext cx="8136904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몰입 안에 자유와 해방이 있다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내게 정말로 중요한 것을 선택해 집중하고 정신 사납게 하는 온갖 대안을 거부함으로써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많은 기회와 더 좋은 것을 얻는다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몰입할 때 자유를 얻는 까닭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더는 사소하고 하찮은 일에 흔들리지 않기 때문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중요한 일에 집중해 정신을 가다듬는 게 건강과 행복으로 가는 지름길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몰입하면 결정을 내리기 쉬워지고 좋은 것을 놓칠지 모른다는 두려움을 떨칠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내게 있는 게 충분히 좋다는 걸 안다면</a:t>
            </a:r>
            <a:r>
              <a:rPr lang="en-US" altLang="ko-KR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 때문에 마냥 더 좋은 것을 쫓아다니느라 </a:t>
            </a:r>
            <a:endParaRPr lang="en-US" altLang="ko-KR" sz="1400" b="1" i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스트레스를 받겠는가</a:t>
            </a:r>
            <a:r>
              <a:rPr lang="en-US" altLang="ko-KR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몰입하면 아주 중요한 몇 가지 목표에 집중할 수 있고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이를 통해 다른 방법으로는 얻을 수 없는 대단한 성공을 이뤄낼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이처럼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대안을 거부할 때 우리는 자유를 얻는다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다시 말해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자신에게 가장 중요한 가치와 자신이 선택한 기준에 어긋나는 것을 거부할 때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깊이 없이 폭넓은 경험만을 추구하기를 거부할 때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자유로워진다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6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76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236296" y="6309321"/>
            <a:ext cx="1194048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24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결국 우린 다 죽어</a:t>
            </a:r>
            <a:endParaRPr lang="ko-KR" altLang="en-US" sz="2400" dirty="0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어차피 언젠가 죽을 거라면 두려움이나 민망함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수치심 따위에 굴복할 이유가 없다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이것들은 결국 아무것도 아니다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죽음은 인생의 의미가 만들어내는 그림자를 측정할 수 있게 해주는 빛이다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죽음이 없다면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모든 걸 하찮게 느낄 것이며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경험을 제멋대로 판단할 것이다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모든 기준과 가치가 갑자기 무의미해질 것이다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자신이 결국 소멸하리라는 사실을 정면으로 마주해보는 게 중요한 이유는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행위가 덧없고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피상적인 엉터리 가치를 삶에서 싹 없애주기 때문이다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대부분의 사람이 돈을 더 버느라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명성을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조금 더 얻고 주목을 조금 더 받느라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자기가 옳거나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사랑받고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있다는 걸 조금 더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확신하느라 자기에게 주어진 시간을 축내는 동안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죽음은 우리에게 훨씬 더 고통스럽고 중요한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질문을 던진다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나는 무엇을 남길 것인가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죽음을 늘 의식하지 않는다면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하찮은 것이 중요해 보이고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중요한 것이 하찮게 보일 것이다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죽음은 다른 모든 가치와 결정의 방향을 정해주는 나침반이 되어야 한다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1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864096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신경 끄기의 기술이 대체 뭐죠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도대체 뭘 신경 끄라는 거죠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전부 다 신경 안 쓰면 되는 건가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전부 다 신경 쓰지 않는 건 무심한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 끄기는 중요하지 않은 모든 것을 향해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꺼져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라고 말하고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진짜 중요한 것에 집중해야 한다는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 끄기를 통해 무엇을 얻을 수 있나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완전히 잘못 생각하고 틀렸던 것들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인생을 통틀어 지워지지 않을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쪽팔림이라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생각했던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것들이 시간이 지나면서 삶에서 별 게 아니었다는 걸 깨달음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예전에 귀담아 들었던 조언들이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이제는 기억도 나지 않고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사람들이 내 일거수일투족 따위엔 관심 없다는 사실도 알게 됨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그러면서 진짜로 가치 있는 것에 더 신경을 쓰게 됐고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그런 과정을 통해 자유로워졌다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이제는 사람들이 말하는 모든 것에 신경 쓸 필요가 없다는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그래서 내 인생에서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중요한 것에 신경을 쓰는 것만으로도 충분하다는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그걸 알고 나니 삶은 훨씬 나아짐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38392" y="6232227"/>
            <a:ext cx="1050032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25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9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3808" y="2276872"/>
            <a:ext cx="6781800" cy="1600200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0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648072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목차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980728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애쓰지 마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노력하지 마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신경쓰지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마</a:t>
            </a:r>
            <a:endParaRPr lang="en-US" altLang="ko-KR" sz="20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세상에서 자기계발서와 가장 거리가 먼 남자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자기계발의 진실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너는 부족해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불안이라는 지옥의 무한궤도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할아버지는 말했지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사는 게 다 그렇다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가서 삽질이나 해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애쓰지 마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노력하지 마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신경쓰지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마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인생의 터닝 포인트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신경 끄기의 기술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b="1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해피엔딩이란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동화에나 나오는 거야</a:t>
            </a:r>
            <a:endParaRPr lang="en-US" altLang="ko-KR" sz="20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우리의 인생을 결정짓는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가지 질문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실망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판다가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알려준 불편한 진실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부유함을 버리고 고통을 받는 삶을 택한 왕자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문제는 계속된다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바뀌거나 나아질 뿐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삼키기 싫은 알약을 삼켜야 할 때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 너만 특별하다고 생각해</a:t>
            </a:r>
            <a:r>
              <a:rPr lang="en-US" altLang="ko-KR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sz="2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모두가 위대한 사람이 될 수 있다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헛소리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스티브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잡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스가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될 거라는 망상에 빠진 벤처기업가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최고 혹은 최악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1%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되어야 한다는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강박증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것이 산산이 부서진 최악의 하루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당신은 유망주도 아니고 실패자도 아니다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‘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고통을 피하는 법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없어</a:t>
            </a:r>
            <a:endParaRPr lang="en-US" altLang="ko-KR" sz="20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자기 파괴적 이상에 일상을 바친 사람들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외제차를 갖지 못해서 불행하다는 착각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메탈리카에서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하루 아침에 쫓겨난 남자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같은 시련을 겪고도 다른 결말을 만들어낸 비틀스 전 멤버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완전히 무시해도 좋은 엉터리 가치들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더 나은 삶을 원한다면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더 나은 가치에 신경 쓰라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09092" y="6165304"/>
            <a:ext cx="979332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3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3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404664"/>
            <a:ext cx="8208912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sz="20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선택을 했으면 책임도 져야지</a:t>
            </a:r>
            <a:endParaRPr lang="en-US" altLang="ko-KR" sz="20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42.195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킬로미터를 어떻게 달릴 것인가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 부적응자를 최고의 석학으로 만든 선택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 이별은 결국 내 책임이었다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말랄라가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총에 맞서 지키려고 했던 것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어떤 패는 태어날 때부터 주어진다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할 거면 하고 말 거면 말아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어떻게는 필요 없어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넌 틀렸어</a:t>
            </a:r>
            <a:r>
              <a:rPr lang="en-US" altLang="ko-KR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물론 나도 틀렸고</a:t>
            </a:r>
            <a:endParaRPr lang="en-US" altLang="ko-KR" sz="20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확실한 건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확실한 게 아무것도 없다는 사실 하나뿐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 순간 거짓말을 생각해내는 사람들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가슴이 시키는 대로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엉터리 충고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그릇된 가치를 맹신한 나머지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스토커가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된 여자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나에 대한 확실이란 얼마나 위험한가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매일 덜 틀린 사람으로 거듭나는 법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실패했다고 괴로워하지 마</a:t>
            </a:r>
            <a:endParaRPr lang="en-US" altLang="ko-KR" sz="2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잃을 게 없어서 두려운 게 없었다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피카소가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장의 그림을 그릴 수 있었던 이유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견딜 수 있는 고통을 선택하라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그리고 견디라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전쟁에서 살아남은 이들의 고백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실패를 받아들이는 법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뭐라도 해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거절은 인생의 기술이야</a:t>
            </a:r>
            <a:endParaRPr lang="en-US" altLang="ko-KR" sz="2000" b="1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걸 버리고 떠난 여행에서 깨달은 것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무엇을 거부할지 선택하라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그것이 너다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로미오와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줄리엣의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사랑이 불건전한 이유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관계를 무너뜨리는 선의의 거짓말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선택지가 많을수록 더 필요한 기술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21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결국 우린 다 죽어</a:t>
            </a:r>
            <a:endParaRPr lang="en-US" altLang="ko-KR" sz="2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인생 최악의 순간에 찾아온 깨달음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죽음이 남긴 질문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나는 무엇을 남길 것인가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09092" y="6165304"/>
            <a:ext cx="979332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4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6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576064"/>
          </a:xfrm>
        </p:spPr>
        <p:txBody>
          <a:bodyPr>
            <a:no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애쓰지 마</a:t>
            </a:r>
            <a:r>
              <a:rPr lang="en-US" altLang="ko-KR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노력하지 마</a:t>
            </a:r>
            <a:r>
              <a:rPr lang="en-US" altLang="ko-KR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신경쓰지</a:t>
            </a:r>
            <a:r>
              <a:rPr lang="ko-KR" altLang="en-US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268760"/>
            <a:ext cx="813690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400" b="1" i="1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신경끄기란</a:t>
            </a:r>
            <a:r>
              <a:rPr lang="ko-KR" altLang="en-US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무엇인가</a:t>
            </a:r>
            <a:r>
              <a:rPr lang="en-US" altLang="ko-KR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b="1" i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중요하지 않은 일에 신경을 끈다는 것</a:t>
            </a:r>
            <a:endParaRPr lang="en-US" altLang="ko-KR" sz="1400" b="1" i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신경끄기는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무심함이 아니다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다름을 받아들이는 것이다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무엇에 신경 쓸 것인가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 쓸 대상으로 무엇을 선택할 것인가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근본적으로 중요하지 않은 것에 신경을 끄려면 어떻게 해야 하는가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목표에 따르는 역경에 신경 쓰지 않음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따돌림당하고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배척당할지라도 남들과 발맞추기를 거부하는 것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자신만의 가치를 지키기 위해 이 모든 것을 감수하는 것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인생에서 마주하는 모든 것이 아닌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중요하지 않은 모든 것을 향해 </a:t>
            </a:r>
            <a:r>
              <a:rPr lang="en-US" altLang="ko-KR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꺼져</a:t>
            </a:r>
            <a:r>
              <a:rPr lang="en-US" altLang="ko-KR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라고 말한다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진짜로 중요한 것에 쓰기 위한 신경을 따로 남겨 놓는다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→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친구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퇴근 후 마시는 맥주</a:t>
            </a:r>
            <a:endParaRPr lang="en-US" altLang="ko-KR" sz="140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고난에 신경 쓰지 않으려면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그보다 중요한 무언가에 신경을 쓰라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사소한 일에 지나치게 신경이 쓰인다면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TV</a:t>
            </a:r>
            <a:r>
              <a:rPr lang="ko-KR" alt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리모컨 건전지의 수명</a:t>
            </a:r>
            <a:r>
              <a:rPr lang="en-US" altLang="ko-KR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원플러스원</a:t>
            </a:r>
            <a:r>
              <a:rPr lang="ko-KR" alt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행사를 </a:t>
            </a:r>
            <a:endParaRPr lang="en-US" altLang="ko-KR" sz="1400" i="1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연달아 </a:t>
            </a:r>
            <a:r>
              <a:rPr lang="ko-KR" alt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놓쳐 손 세정제를 못 산 </a:t>
            </a:r>
            <a:r>
              <a:rPr lang="ko-KR" alt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즐겨보던 </a:t>
            </a:r>
            <a:r>
              <a:rPr lang="en-US" altLang="ko-KR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TV </a:t>
            </a:r>
            <a:r>
              <a:rPr lang="ko-KR" alt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프로그램이 없어지는 것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</a:p>
          <a:p>
            <a:pPr marL="0" indent="0">
              <a:buNone/>
            </a:pPr>
            <a:r>
              <a:rPr lang="ko-KR" alt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 인생에는 신경 쓸 가치가 있는 그럴듯한 일이 없는 거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이것이 진짜 문제다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인생에 중요하고 의미 있는 무언가를 찾는 일이야말로 </a:t>
            </a:r>
            <a:endParaRPr lang="en-US" altLang="ko-K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우리에게 주어진 시간과 에너지를 가장 생산적으로 사용하는 길일 것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진정으로 의미 있는 것을 찾지 않는다면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무의미하고 하찮은 것에 신경이 쏠리기 때문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936104" cy="365125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5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6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404664"/>
            <a:ext cx="8064896" cy="592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알게 모르게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항상 신경 쓸 무언가를 선택한다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어린 </a:t>
            </a:r>
            <a:r>
              <a: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시절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모든 게 새롭고 신난다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모든 게 굉장히 중요해 보인다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그래서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신경을 엄청 쓴다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것과 모든 사람에게 신경을 쓴다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나이가 </a:t>
            </a:r>
            <a:r>
              <a: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들어 경험이 쌓여 가면서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이런 것들이 우리 삶에 별다른 영향을 미치지 않음을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깨닫는다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기본적으로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우리는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기꺼이 신경을 쓸 대상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좀 더 꼼꼼히 고르게 된다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성숙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점점 </a:t>
            </a:r>
            <a:r>
              <a:rPr lang="ko-KR" altLang="en-US" sz="1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줄어만 가는 신경을 우리 삶에서 가장 가치 있는 부분을 위해 남겨 놓는다</a:t>
            </a:r>
            <a:r>
              <a:rPr lang="en-US" altLang="ko-KR" sz="1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절친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취미 생활을 위해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놀랍게도 그걸로 충분하다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단순화 과정을 통해 우리는 지속적이고 참된 행복을 얻는다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마침내 이렇게 생각하기에 이른다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400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애쓰지 마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  <a:endParaRPr lang="en-US" altLang="ko-KR" sz="1400" b="1" i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 달러에 달하는 채권 펀드 회사의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엘 </a:t>
            </a:r>
            <a:r>
              <a:rPr lang="ko-KR" alt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에리언의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우선순위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년에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 달러를 버는 것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그가 제일 중요하게 여기는 건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지위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전용 헬리콥터와 호화 리무진이었다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것들을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얻기 위해 그는 딸과 함께하는 시간을 포기했다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어느 날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그는 딸과 더 많은 시간을 보내기 위해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돌연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자리에서 물러났다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아이가 적어놓은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인생의 중요한 순간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목록을 보게 되었기 때문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생일 파티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공연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졸업식 등 크레용으로 휘갈긴 목록 속의 모든 순간에 그는 없었다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다음날 그는 </a:t>
            </a:r>
            <a:r>
              <a:rPr lang="ko-KR" alt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헤지펀드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일을 그만두기로 했다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무엇을 얻기 위해서는 무언가를 포기해야 하는 법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이니까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0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걸 가지려는 사람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 인생의 </a:t>
            </a:r>
            <a:r>
              <a:rPr lang="ko-KR" alt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버킷리스트를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모두 채우려 하는 사람은 아무 것도 잃지 않는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인생을 살려고 하는 것과 같다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부족함도 용납하지 못하는 태도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걸 가져야 한다는 믿음이 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인생을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지옥의 무한궤도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빠지게 만든다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우리에게 필요한 것은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 끄기의 기술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0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4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더는 모든 것에 신경 쓸 필요가 없다</a:t>
            </a:r>
            <a:r>
              <a:rPr lang="en-US" altLang="ko-KR" sz="14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i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사는게</a:t>
            </a:r>
            <a:r>
              <a:rPr lang="ko-KR" altLang="en-US" sz="14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다 고만고만하다는 걸 있는 그대로 받아들인다</a:t>
            </a:r>
            <a:r>
              <a:rPr lang="en-US" altLang="ko-KR" sz="14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 algn="ctr">
              <a:buNone/>
            </a:pPr>
            <a:r>
              <a:rPr lang="ko-KR" altLang="en-US" sz="14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우리는 그런 과정을 통해 자유로워진다</a:t>
            </a:r>
            <a:r>
              <a:rPr lang="en-US" altLang="ko-KR" sz="14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524328" y="6237313"/>
            <a:ext cx="857672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6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3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삶의 방향에 결정적인 영향을 미치지만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대부분 잘 하지 않는 질문들이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당신은 어떤 고통을 원하는가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</a:t>
            </a:r>
            <a:r>
              <a:rPr lang="en-US" altLang="ko-KR" sz="14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무엇을 위해 기꺼이 투쟁할 수 있는가</a:t>
            </a:r>
            <a:r>
              <a:rPr lang="en-US" altLang="ko-KR" sz="14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.’</a:t>
            </a:r>
          </a:p>
          <a:p>
            <a:pPr marL="0" indent="0"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사람들은 멋진 몸매를 원한다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 운동을 하면서 숨이 턱까지 차오를 때 찾아오는 고통과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육체적 스트레스를 견디지 않는 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식단을 세심하게 짜고 식사 때마다 양 조절을 하지 않는 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그런 몸매는 얻을 수 없다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이들이 시내가 한눈에 내려다보이는 널찍한 사무실과 배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한척을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가득 채울 만큼의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어마어마한 돈을 원한다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 주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시간의 노동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장거리 통근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역겨운 문서 작업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수직적인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 문화를 기꺼이 감내하려는 사람은 드물다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행복에는 투쟁이 따른다</a:t>
            </a:r>
            <a:r>
              <a:rPr lang="en-US" altLang="ko-KR" sz="1400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행복은 문제를 먹고 자란다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인생의 진정한 의미와 성취감은 자신만의 투쟁을 선택해 감내함으로써 얻어야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고통을 주는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것이 불안이나 외로움 또는 강박장애건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해법은 그런 부정적 경험을 받아들여 적극적으로 대처하는</a:t>
            </a:r>
            <a:endParaRPr lang="en-US" altLang="ko-KR" sz="1400" b="1" u="sng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것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피하거나 구원을 바라서는 안 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596336" y="6232227"/>
            <a:ext cx="762000" cy="365125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7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해피엔딩이란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동화에나 나오는 거야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12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160219"/>
            <a:ext cx="936104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8</a:t>
            </a:fld>
            <a:r>
              <a:rPr lang="en-US" altLang="ko-KR" dirty="0" smtClean="0"/>
              <a:t>/26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마크맨슨은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록스타가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되기를 꿈꿨다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학교를 마치고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악기 살 돈을 마련하고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연습할 시간을 충분히 확보하고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멤버를 모집하고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그다음은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없었다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꿈은 끝내 실현되지 않았다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사실 음악가가 되길 원한 게 아니었던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결과를 사랑했다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사람들이 환호하며 지켜보는 가운데 무대를 휘저으며 혼신을 다해 연주하는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모습을 말이다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 과정은 사랑하지 않았다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그래서 실패했다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매일 지루하고 고된 연주 연습을 하고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차도 없는데 합주할 때마다 무거운 장비를 이끌고 다니는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과정에 열정적으로 임하지 않았다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오랜 시간이 지난 뒤에 깨달았다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산을 오를 마음이 별로 없다는 것을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그저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정상을 상상하는 걸 좋아했을 뿐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성공을 결정하는 질문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나는 무엇을 즐기고 싶은가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아니라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나는 어떤 고통을 견딜 수 있는가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endParaRPr lang="en-US" altLang="ko-KR" sz="1400" b="1" i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행복으로 가는 길에는 똥 덩어리와 치욕이 널려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행복은 문제를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해결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 데서 나온다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문제를 피하거나 아무런 문제가 없는 척하면 불행해진다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행복하려면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우리는 뭔가를 해결해야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그러므로 행복은 일종의 행동이며 활동이다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행복은 가만히 있으면 주어지는 게 아니다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자신이 좋아할 문제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자신이 즐겨 풀 문제를 찾아야 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오직 그럴 때만 진정한 행복을 얻을 수 있다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간단한 문제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맛있는 음식 먹기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 가본 곳 여행하기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 산 비디오게임에서 이기기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추상적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문제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어머니와의 관계 개선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마음에 들만한 직업 찾기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우정 돈독히 하기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문제가 무엇이든 개념은 같다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문제를 해결하면 행복을 얻는다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0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196752"/>
            <a:ext cx="7848872" cy="47525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오늘날 우리 모두가 굳게 믿고 있는 명제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아주 특별한 일을 하게 될 거라는 믿음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말의 모순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모두가 특별하다는 말은 아무도 특별하지 않다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말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많은 이들이 평범함을 받아들이기를 두려워한다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그걸 받아들이면 뭔가를 성취하지도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앞으로 나아가지도 못해서 별 볼일 없이 살게 될 거라고 믿기 때문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육체 건강에는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채소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감정 건강을 위한 채소는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무미건조하고 일상적인 삶의 진리를 받아들이는 것</a:t>
            </a:r>
            <a:endParaRPr lang="en-US" altLang="ko-KR" sz="1400" u="sng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넓은 세상을 고려하면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행동은 사실 별로 중요하지 않아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인생 대부분이 지루하고 평범하겠지만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그래도 괜찮아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같은 자세</a:t>
            </a: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자신이 평범한 존재임을 이해하고 받아들이면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평가나 거창한 기대도 하지 않고 자유롭게 자신이 진정으로 바라는 것을 이루게 될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또한 삶의 근본이 되는 경험을 깊이 음미하게 될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4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소소한 우정을 나누기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무언가를 창작하기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어려움에 처한 사람을 돕기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좋은 책을 읽고 좋아하는 사람과 함께 웃는 일 등에서 즐거움을 찾게 될 것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일상이 괜히 일상인가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중요하니까 일상이다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82408" y="6237313"/>
            <a:ext cx="906016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9</a:t>
            </a:fld>
            <a:r>
              <a:rPr lang="en-US" altLang="ko-KR" dirty="0"/>
              <a:t> /</a:t>
            </a:r>
            <a:r>
              <a:rPr lang="en-US" altLang="ko-KR" dirty="0" smtClean="0"/>
              <a:t>26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55576" y="40466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왜 너만 특별하다고 생각해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51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15048</TotalTime>
  <Words>4420</Words>
  <Application>Microsoft Office PowerPoint</Application>
  <PresentationFormat>화면 슬라이드 쇼(4:3)</PresentationFormat>
  <Paragraphs>434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NewsPrint</vt:lpstr>
      <vt:lpstr>신경끄기의 기술</vt:lpstr>
      <vt:lpstr>PowerPoint 프레젠테이션</vt:lpstr>
      <vt:lpstr>목차</vt:lpstr>
      <vt:lpstr>PowerPoint 프레젠테이션</vt:lpstr>
      <vt:lpstr>1. 애쓰지 마, 노력하지 마, 신경쓰지 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신경 끄기의 기술이 대체 뭐죠?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트렌드코리아 2017</dc:title>
  <dc:creator>hyoyoung yun</dc:creator>
  <cp:lastModifiedBy>Owner</cp:lastModifiedBy>
  <cp:revision>251</cp:revision>
  <dcterms:created xsi:type="dcterms:W3CDTF">2017-02-11T09:20:58Z</dcterms:created>
  <dcterms:modified xsi:type="dcterms:W3CDTF">2018-04-18T07:31:29Z</dcterms:modified>
</cp:coreProperties>
</file>